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58" r:id="rId7"/>
    <p:sldId id="274" r:id="rId8"/>
    <p:sldId id="265" r:id="rId9"/>
    <p:sldId id="259" r:id="rId10"/>
    <p:sldId id="256" r:id="rId11"/>
    <p:sldId id="266" r:id="rId12"/>
    <p:sldId id="275" r:id="rId13"/>
    <p:sldId id="260" r:id="rId14"/>
    <p:sldId id="261" r:id="rId15"/>
    <p:sldId id="264" r:id="rId16"/>
    <p:sldId id="280" r:id="rId17"/>
    <p:sldId id="282" r:id="rId18"/>
    <p:sldId id="268" r:id="rId19"/>
    <p:sldId id="277" r:id="rId20"/>
    <p:sldId id="278" r:id="rId21"/>
    <p:sldId id="279" r:id="rId22"/>
    <p:sldId id="281" r:id="rId23"/>
    <p:sldId id="257" r:id="rId24"/>
    <p:sldId id="276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3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1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07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9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1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96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7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2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8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86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CED8-E8AE-4F12-8B72-521D26B8785A}" type="datetimeFigureOut">
              <a:rPr lang="nb-NO" smtClean="0"/>
              <a:t>17.10.2019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50A4-2E47-4F37-964C-562BB9268F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58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lareplanverket/fagfornyelsen/kompetansepakke-for-innforing-av-nytt-lareplanver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Velkommen til nytt skoleår!      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SU-møte </a:t>
            </a:r>
            <a:r>
              <a:rPr lang="nb-NO" dirty="0" smtClean="0"/>
              <a:t>02.10.19</a:t>
            </a:r>
          </a:p>
          <a:p>
            <a:r>
              <a:rPr lang="nb-NO" dirty="0" err="1" smtClean="0"/>
              <a:t>Fau</a:t>
            </a:r>
            <a:r>
              <a:rPr lang="nb-NO" dirty="0" smtClean="0"/>
              <a:t> 16.10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r>
              <a:rPr lang="nb-NO" i="1" dirty="0" smtClean="0">
                <a:solidFill>
                  <a:srgbClr val="0070C0"/>
                </a:solidFill>
              </a:rPr>
              <a:t>«Nytt år, nye muligheter»</a:t>
            </a:r>
            <a:endParaRPr lang="nb-NO" i="1" dirty="0">
              <a:solidFill>
                <a:srgbClr val="0070C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755" y="1481137"/>
            <a:ext cx="4578908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Fra analyse </a:t>
            </a:r>
            <a:r>
              <a:rPr lang="nb-NO" sz="2800" dirty="0" smtClean="0">
                <a:solidFill>
                  <a:srgbClr val="FF0000"/>
                </a:solidFill>
              </a:rPr>
              <a:t>av resultater til </a:t>
            </a:r>
            <a:r>
              <a:rPr lang="nb-NO" sz="2800" dirty="0" smtClean="0">
                <a:solidFill>
                  <a:srgbClr val="FF0000"/>
                </a:solidFill>
              </a:rPr>
              <a:t>endring i pedagogisk praksis</a:t>
            </a:r>
            <a:br>
              <a:rPr lang="nb-NO" sz="2800" dirty="0" smtClean="0">
                <a:solidFill>
                  <a:srgbClr val="FF0000"/>
                </a:solidFill>
              </a:rPr>
            </a:br>
            <a:r>
              <a:rPr lang="nb-NO" sz="2800" b="1" dirty="0" smtClean="0">
                <a:solidFill>
                  <a:srgbClr val="FF0000"/>
                </a:solidFill>
              </a:rPr>
              <a:t>«Desentralisert kompetanseheving»</a:t>
            </a:r>
            <a:br>
              <a:rPr lang="nb-NO" sz="2800" b="1" dirty="0" smtClean="0">
                <a:solidFill>
                  <a:srgbClr val="FF0000"/>
                </a:solidFill>
              </a:rPr>
            </a:b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81" y="1828799"/>
            <a:ext cx="8403237" cy="44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Faktorer som kan opprettholde svake læringsresultater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035797" y="3825898"/>
            <a:ext cx="238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Svake læringsresultater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044735" y="2320627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Opplæringen er ikke tilpasset</a:t>
            </a:r>
          </a:p>
          <a:p>
            <a:r>
              <a:rPr lang="nb-NO" dirty="0"/>
              <a:t>godt nok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681954" y="2320626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 motivert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684148" y="4056731"/>
            <a:ext cx="190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Svak læringskultur</a:t>
            </a:r>
          </a:p>
          <a:p>
            <a:r>
              <a:rPr lang="nb-NO" dirty="0"/>
              <a:t> i klassen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236237" y="5503648"/>
            <a:ext cx="224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Utydelig klasseledelse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089572" y="5707487"/>
            <a:ext cx="188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 foreldrestøtte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716679" y="4195230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Dårlig «PULS» i timen 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716680" y="3292782"/>
            <a:ext cx="2607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Problematisk livssituasjon</a:t>
            </a:r>
          </a:p>
          <a:p>
            <a:endParaRPr lang="nb-NO" dirty="0"/>
          </a:p>
        </p:txBody>
      </p:sp>
      <p:cxnSp>
        <p:nvCxnSpPr>
          <p:cNvPr id="13" name="Rett pil 12"/>
          <p:cNvCxnSpPr/>
          <p:nvPr/>
        </p:nvCxnSpPr>
        <p:spPr>
          <a:xfrm>
            <a:off x="4816311" y="2838063"/>
            <a:ext cx="810343" cy="824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 flipV="1">
            <a:off x="4236237" y="4327656"/>
            <a:ext cx="1113114" cy="236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/>
          <p:nvPr/>
        </p:nvCxnSpPr>
        <p:spPr>
          <a:xfrm flipV="1">
            <a:off x="5349351" y="4327656"/>
            <a:ext cx="454652" cy="1175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 flipV="1">
            <a:off x="6870085" y="4327655"/>
            <a:ext cx="846594" cy="1379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>
            <a:stCxn id="10" idx="1"/>
          </p:cNvCxnSpPr>
          <p:nvPr/>
        </p:nvCxnSpPr>
        <p:spPr>
          <a:xfrm flipH="1" flipV="1">
            <a:off x="7418781" y="4195232"/>
            <a:ext cx="297898" cy="184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>
            <a:off x="6870085" y="3662114"/>
            <a:ext cx="846594" cy="163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>
            <a:stCxn id="6" idx="2"/>
          </p:cNvCxnSpPr>
          <p:nvPr/>
        </p:nvCxnSpPr>
        <p:spPr>
          <a:xfrm flipH="1">
            <a:off x="6462479" y="2689959"/>
            <a:ext cx="914812" cy="97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3044735" y="3292781"/>
            <a:ext cx="7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Evner </a:t>
            </a:r>
          </a:p>
        </p:txBody>
      </p:sp>
      <p:cxnSp>
        <p:nvCxnSpPr>
          <p:cNvPr id="30" name="Rett pil 29"/>
          <p:cNvCxnSpPr/>
          <p:nvPr/>
        </p:nvCxnSpPr>
        <p:spPr>
          <a:xfrm>
            <a:off x="3938361" y="3527980"/>
            <a:ext cx="1097436" cy="29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30"/>
          <p:cNvSpPr txBox="1"/>
          <p:nvPr/>
        </p:nvSpPr>
        <p:spPr>
          <a:xfrm>
            <a:off x="5474773" y="6076819"/>
            <a:ext cx="19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Lav arbeidsinnsats</a:t>
            </a:r>
          </a:p>
        </p:txBody>
      </p:sp>
      <p:cxnSp>
        <p:nvCxnSpPr>
          <p:cNvPr id="33" name="Rett pil 32"/>
          <p:cNvCxnSpPr/>
          <p:nvPr/>
        </p:nvCxnSpPr>
        <p:spPr>
          <a:xfrm flipH="1" flipV="1">
            <a:off x="6337045" y="4379896"/>
            <a:ext cx="125421" cy="149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5094837" y="1791002"/>
            <a:ext cx="277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Lærerbokstyrt undervisning</a:t>
            </a:r>
            <a:endParaRPr lang="nb-NO" dirty="0"/>
          </a:p>
        </p:txBody>
      </p:sp>
      <p:cxnSp>
        <p:nvCxnSpPr>
          <p:cNvPr id="14" name="Rett pil 13"/>
          <p:cNvCxnSpPr/>
          <p:nvPr/>
        </p:nvCxnSpPr>
        <p:spPr>
          <a:xfrm>
            <a:off x="6124870" y="2320627"/>
            <a:ext cx="0" cy="13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E437-767A-2349-A592-AAFF43D20C98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2279576" y="501317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Uheldige mestrings- strategier</a:t>
            </a:r>
          </a:p>
        </p:txBody>
      </p:sp>
      <p:cxnSp>
        <p:nvCxnSpPr>
          <p:cNvPr id="32" name="Rett pil 31"/>
          <p:cNvCxnSpPr/>
          <p:nvPr/>
        </p:nvCxnSpPr>
        <p:spPr>
          <a:xfrm flipV="1">
            <a:off x="4439816" y="4509120"/>
            <a:ext cx="93610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7824192" y="2708920"/>
            <a:ext cx="255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Dårlig relasjon til læreren</a:t>
            </a:r>
          </a:p>
        </p:txBody>
      </p:sp>
      <p:cxnSp>
        <p:nvCxnSpPr>
          <p:cNvPr id="35" name="Rett pil 34"/>
          <p:cNvCxnSpPr/>
          <p:nvPr/>
        </p:nvCxnSpPr>
        <p:spPr>
          <a:xfrm flipH="1">
            <a:off x="7032104" y="2996952"/>
            <a:ext cx="72008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Sylinder 33"/>
          <p:cNvSpPr txBox="1"/>
          <p:nvPr/>
        </p:nvSpPr>
        <p:spPr>
          <a:xfrm>
            <a:off x="7968208" y="4869160"/>
            <a:ext cx="171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Psykiske vansker</a:t>
            </a:r>
          </a:p>
        </p:txBody>
      </p:sp>
      <p:cxnSp>
        <p:nvCxnSpPr>
          <p:cNvPr id="37" name="Rett pil 36"/>
          <p:cNvCxnSpPr>
            <a:stCxn id="34" idx="1"/>
          </p:cNvCxnSpPr>
          <p:nvPr/>
        </p:nvCxnSpPr>
        <p:spPr>
          <a:xfrm flipH="1" flipV="1">
            <a:off x="7392144" y="4509120"/>
            <a:ext cx="576064" cy="5447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Intensiv opplæring-</a:t>
            </a:r>
            <a:r>
              <a:rPr lang="nb-NO" dirty="0" err="1" smtClean="0"/>
              <a:t>tpo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1200" i="1" dirty="0" smtClean="0">
                <a:solidFill>
                  <a:srgbClr val="FF0000"/>
                </a:solidFill>
              </a:rPr>
              <a:t>viktig: intensiv opplæring er en plikt for skolen å gi, ikke noe foreldrene velger- velger bort- </a:t>
            </a:r>
            <a:endParaRPr lang="nb-NO" sz="1200" i="1" dirty="0">
              <a:solidFill>
                <a:srgbClr val="FF000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1663"/>
            <a:ext cx="8462962" cy="47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TPO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84" t="20534" r="8779" b="22875"/>
          <a:stretch/>
        </p:blipFill>
        <p:spPr>
          <a:xfrm>
            <a:off x="1291390" y="3441031"/>
            <a:ext cx="6176210" cy="246246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02" y="248932"/>
            <a:ext cx="5674845" cy="31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Aktiv læring- </a:t>
            </a:r>
            <a:br>
              <a:rPr lang="nb-NO" dirty="0" smtClean="0"/>
            </a:br>
            <a:r>
              <a:rPr lang="nb-NO" sz="2200" dirty="0" smtClean="0"/>
              <a:t>Uteskole </a:t>
            </a:r>
            <a:r>
              <a:rPr lang="nb-NO" sz="2200" dirty="0" smtClean="0"/>
              <a:t>4.trinn- «vi flytter fagene ut»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samlingsstyrer Monica Sundbø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718" y="1793749"/>
            <a:ext cx="4238625" cy="42386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427" y="2148890"/>
            <a:ext cx="2381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SFO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Her har vi det bra- her vil vi være!</a:t>
            </a:r>
          </a:p>
          <a:p>
            <a:endParaRPr lang="nb-NO" dirty="0"/>
          </a:p>
          <a:p>
            <a:r>
              <a:rPr lang="nb-NO" dirty="0" smtClean="0"/>
              <a:t>Planen implementeres, og vi lager egen lokal </a:t>
            </a:r>
          </a:p>
          <a:p>
            <a:pPr marL="0" indent="0">
              <a:buNone/>
            </a:pPr>
            <a:r>
              <a:rPr lang="nb-NO" dirty="0" smtClean="0"/>
              <a:t>Plan for Kragerø SFO.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smtClean="0"/>
              <a:t>SU orienteres fortløpende.</a:t>
            </a:r>
            <a:endParaRPr lang="nb-NO" i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5762" t="18465" r="65470" b="4086"/>
          <a:stretch/>
        </p:blipFill>
        <p:spPr>
          <a:xfrm>
            <a:off x="8325446" y="365125"/>
            <a:ext cx="3480955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607" y="472621"/>
            <a:ext cx="10970786" cy="61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430" y="1671755"/>
            <a:ext cx="5085261" cy="2472002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2" y="782399"/>
            <a:ext cx="8744323" cy="42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lærerplan i fagene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https://www.udir.no/laring-og-trivsel/lareplanverket/fagfornyelsen/kompetansepakke-for-innforing-av-nytt-lareplanverk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Udir</a:t>
            </a:r>
            <a:r>
              <a:rPr lang="nb-NO" dirty="0" smtClean="0"/>
              <a:t>: Kompetansepakken </a:t>
            </a:r>
            <a:r>
              <a:rPr lang="nb-NO" dirty="0"/>
              <a:t>skal støtte skoleledere og lærere i arbeidet med å ta i bruk nytt læreplanverk, og bidra til økt kompetanse i å tolke og forstå læreplanverket. Det er skoleeier eller skoleleder som beslutter om skolen skal benytte seg av kompetansepakken, og som skal organisere arbeidet med modulene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Kragerø skole vil benytte seg av modulene.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01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912" y="365125"/>
            <a:ext cx="7092929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Vi bryr oss!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497 elever</a:t>
            </a:r>
          </a:p>
          <a:p>
            <a:r>
              <a:rPr lang="nb-NO" dirty="0" smtClean="0"/>
              <a:t>102 ansatte</a:t>
            </a:r>
          </a:p>
          <a:p>
            <a:pPr marL="0" indent="0">
              <a:buNone/>
            </a:pPr>
            <a:r>
              <a:rPr lang="nb-NO" i="1" dirty="0" smtClean="0"/>
              <a:t>Ulike funksjoner: </a:t>
            </a:r>
          </a:p>
          <a:p>
            <a:pPr marL="0" indent="0">
              <a:buNone/>
            </a:pPr>
            <a:r>
              <a:rPr lang="nb-NO" i="1" dirty="0" smtClean="0"/>
              <a:t>På Kragerø skole hver dag:</a:t>
            </a:r>
          </a:p>
          <a:p>
            <a:pPr marL="0" indent="0">
              <a:buNone/>
            </a:pPr>
            <a:r>
              <a:rPr lang="nb-NO" i="1" dirty="0" smtClean="0"/>
              <a:t>skoleledere, kontaktlærere, faglærere, lærlinger, assistenter, rådgiver/ </a:t>
            </a:r>
            <a:r>
              <a:rPr lang="nb-NO" i="1" dirty="0" err="1" smtClean="0"/>
              <a:t>spes.ped.koordinator</a:t>
            </a:r>
            <a:r>
              <a:rPr lang="nb-NO" i="1" dirty="0" smtClean="0"/>
              <a:t>, sosiallærer, miljøterapeuter, miljøarbeider-sno, </a:t>
            </a:r>
            <a:r>
              <a:rPr lang="nb-NO" i="1" dirty="0" smtClean="0"/>
              <a:t>sno-base, kantineansvarlig</a:t>
            </a:r>
            <a:r>
              <a:rPr lang="nb-NO" i="1" dirty="0" smtClean="0"/>
              <a:t>, ikt-ansvarlig, kontorpersonale, SFO-leder og ansatte, helsesøster, </a:t>
            </a:r>
          </a:p>
          <a:p>
            <a:pPr marL="0" indent="0">
              <a:buNone/>
            </a:pPr>
            <a:r>
              <a:rPr lang="nb-NO" i="1" dirty="0" smtClean="0"/>
              <a:t>På Kragerø skole jevnlig:</a:t>
            </a:r>
          </a:p>
          <a:p>
            <a:pPr marL="0" indent="0">
              <a:buNone/>
            </a:pPr>
            <a:r>
              <a:rPr lang="nb-NO" i="1" dirty="0" smtClean="0"/>
              <a:t>PPT- </a:t>
            </a:r>
            <a:r>
              <a:rPr lang="nb-NO" i="1" dirty="0" smtClean="0"/>
              <a:t>kontaktpersoner, logopeder, fysioterapeut, politiet v. kontaktperson, barnevern, BUP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Motto:</a:t>
            </a: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«Tett på eleven»- alltid på toppen!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3" y="595313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087" y="485775"/>
            <a:ext cx="8145399" cy="5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Ingen </a:t>
            </a:r>
            <a:r>
              <a:rPr lang="nb-NO" dirty="0" err="1" smtClean="0"/>
              <a:t>fasitt</a:t>
            </a:r>
            <a:r>
              <a:rPr lang="nb-NO" dirty="0" smtClean="0"/>
              <a:t>…..-udir.no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3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8313"/>
          </a:xfrm>
        </p:spPr>
        <p:txBody>
          <a:bodyPr>
            <a:normAutofit/>
          </a:bodyPr>
          <a:lstStyle/>
          <a:p>
            <a:r>
              <a:rPr lang="nb-NO" b="1" u="sng" dirty="0" smtClean="0"/>
              <a:t>Nøtter: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-reduksjon i </a:t>
            </a:r>
            <a:r>
              <a:rPr lang="nb-NO" dirty="0" smtClean="0"/>
              <a:t>budsjettet ?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-innspill ny skolestruktur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9575" y="1027906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Foreldremøte: 16.oktober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337" y="3472722"/>
            <a:ext cx="4686329" cy="14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FAU-møte 15.10.19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Budsjett 2020</a:t>
            </a:r>
          </a:p>
          <a:p>
            <a:r>
              <a:rPr lang="nb-NO" dirty="0" smtClean="0"/>
              <a:t>Innspill til skolestruktur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24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Oppstart av skoleåret 2019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Oppfølging av ung data: </a:t>
            </a:r>
            <a:r>
              <a:rPr lang="nb-NO" b="1" dirty="0" smtClean="0">
                <a:solidFill>
                  <a:srgbClr val="FF0000"/>
                </a:solidFill>
              </a:rPr>
              <a:t>«jeg har ikke en venn jeg kan stole på.»</a:t>
            </a:r>
          </a:p>
          <a:p>
            <a:pPr marL="0" indent="0">
              <a:buNone/>
            </a:pPr>
            <a:r>
              <a:rPr lang="nb-NO" dirty="0" smtClean="0"/>
              <a:t>1.Skoledag. Forestilling 5.-10.trinn: lær deg å mobbe. </a:t>
            </a:r>
          </a:p>
          <a:p>
            <a:pPr marL="0" indent="0">
              <a:buNone/>
            </a:pPr>
            <a:r>
              <a:rPr lang="nb-NO" dirty="0" smtClean="0"/>
              <a:t>1.-10.trinn: rektor ønsker velkommen i store amfi, §9a.</a:t>
            </a:r>
          </a:p>
          <a:p>
            <a:pPr marL="0" indent="0">
              <a:buNone/>
            </a:pPr>
            <a:r>
              <a:rPr lang="nb-NO" dirty="0" smtClean="0"/>
              <a:t>2.Vennskapsdagen fredag 6.september, tema: vennskap</a:t>
            </a:r>
          </a:p>
          <a:p>
            <a:pPr marL="0" indent="0">
              <a:buNone/>
            </a:pPr>
            <a:r>
              <a:rPr lang="nb-NO" dirty="0" smtClean="0"/>
              <a:t>3.I klasserommene: samtaler om tema, klassene lager klasseregler, ordensregler gjennomgås.</a:t>
            </a:r>
          </a:p>
          <a:p>
            <a:pPr marL="0" indent="0">
              <a:buNone/>
            </a:pPr>
            <a:r>
              <a:rPr lang="nb-NO" dirty="0" smtClean="0"/>
              <a:t>Tema skal jevnlig tas opp i alle klasser, felles samlinger gjennom skoleåret.</a:t>
            </a:r>
          </a:p>
          <a:p>
            <a:pPr marL="0" indent="0">
              <a:buNone/>
            </a:pPr>
            <a:r>
              <a:rPr lang="nb-NO" dirty="0" smtClean="0"/>
              <a:t>Foreldrenes rolle?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365125"/>
            <a:ext cx="3200399" cy="239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215" y="2317772"/>
            <a:ext cx="1770868" cy="21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Elevdemokrati i praksis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Årshjul</a:t>
            </a:r>
            <a:r>
              <a:rPr lang="nb-NO" dirty="0" smtClean="0"/>
              <a:t> er revidert og fulgt opp.</a:t>
            </a:r>
          </a:p>
          <a:p>
            <a:r>
              <a:rPr lang="nb-NO" dirty="0" smtClean="0"/>
              <a:t>Klasseråd og elevråd er opprettet og konstituert- opplæring er gitt.</a:t>
            </a:r>
          </a:p>
          <a:p>
            <a:r>
              <a:rPr lang="nb-NO" dirty="0" smtClean="0"/>
              <a:t>Foreldreråd, foreldrekontakter er valgt, og har fått opplæring.</a:t>
            </a:r>
          </a:p>
          <a:p>
            <a:r>
              <a:rPr lang="nb-NO" dirty="0" smtClean="0"/>
              <a:t>SU og FAU er etablert.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59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Elevenes rett til trygt og godt skolemiljø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Gjennomgang av rutine §9a</a:t>
            </a:r>
          </a:p>
          <a:p>
            <a:r>
              <a:rPr lang="nb-NO" dirty="0" smtClean="0"/>
              <a:t>Informasjon om spekter, </a:t>
            </a:r>
          </a:p>
          <a:p>
            <a:pPr marL="0" indent="0">
              <a:buNone/>
            </a:pPr>
            <a:r>
              <a:rPr lang="nb-NO" dirty="0" smtClean="0"/>
              <a:t>elevundersøkelsen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Mål: null mobbing!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u="sng" dirty="0" smtClean="0"/>
              <a:t>Tiltak forebyggende arbeid;</a:t>
            </a:r>
          </a:p>
          <a:p>
            <a:pPr marL="0" indent="0">
              <a:buNone/>
            </a:pPr>
            <a:r>
              <a:rPr lang="nb-NO" dirty="0" smtClean="0"/>
              <a:t>Bevist bruk av </a:t>
            </a:r>
            <a:r>
              <a:rPr lang="nb-NO" dirty="0" err="1" smtClean="0"/>
              <a:t>medie</a:t>
            </a:r>
            <a:r>
              <a:rPr lang="nb-NO" dirty="0" smtClean="0"/>
              <a:t>: skolen er medlem av Barnevakten.no.</a:t>
            </a:r>
          </a:p>
          <a:p>
            <a:pPr marL="0" indent="0">
              <a:buNone/>
            </a:pPr>
            <a:r>
              <a:rPr lang="nb-NO" dirty="0" smtClean="0"/>
              <a:t>Nyhetsbrev hver måned videresendes miljøterapeut, og FAU- leder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Foreldrenes rolle: «oppdraget» til foreldre via klassekontaktene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74" y="1385647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du som klassekontakt bidra med inn i foreldregruppa?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Kragerø skole er medlem av barnevakten: nettvett- månedsbrev</a:t>
            </a:r>
          </a:p>
          <a:p>
            <a:pPr marL="0" indent="0">
              <a:buNone/>
            </a:pPr>
            <a:r>
              <a:rPr lang="nb-NO" dirty="0" smtClean="0"/>
              <a:t>Spre kunnskap…- diskuter i klasseråd. Se «oppdraget» fra møtet mellom kontaktlærere og klassekontaktene.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65199" t="15741" r="7435" b="11001"/>
          <a:stretch/>
        </p:blipFill>
        <p:spPr>
          <a:xfrm>
            <a:off x="922421" y="3231260"/>
            <a:ext cx="3521242" cy="29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SATSNINGSOMRÅDER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/>
            </a:r>
            <a:br>
              <a:rPr lang="nb-NO" i="1" dirty="0"/>
            </a:br>
            <a:r>
              <a:rPr lang="nb-NO" i="1" dirty="0" smtClean="0"/>
              <a:t>«Endringer </a:t>
            </a:r>
            <a:r>
              <a:rPr lang="nb-NO" i="1" dirty="0"/>
              <a:t>som fortas i skolen må ses i lys av at det til syvende og sist handler om å iverksette og gjennomføre en endringer slik av undervisningen i skolen forbedres. På den måten vil elevene få anledning til å nå målene i lærerplanen.»</a:t>
            </a:r>
            <a:br>
              <a:rPr lang="nb-NO" i="1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Pål Roland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45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 på avdelingene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54721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dirty="0" smtClean="0"/>
              <a:t>Digitale ferdigheter: 3.-10.trinn egen </a:t>
            </a:r>
            <a:r>
              <a:rPr lang="nb-NO" dirty="0" err="1" smtClean="0"/>
              <a:t>chromebook</a:t>
            </a:r>
            <a:r>
              <a:rPr lang="nb-NO" dirty="0" smtClean="0"/>
              <a:t> til  alle elevene våre.</a:t>
            </a:r>
          </a:p>
          <a:p>
            <a:pPr marL="0" indent="0">
              <a:buNone/>
            </a:pPr>
            <a:r>
              <a:rPr lang="nb-NO" dirty="0" err="1" smtClean="0"/>
              <a:t>Easy</a:t>
            </a:r>
            <a:r>
              <a:rPr lang="nb-NO" dirty="0" smtClean="0"/>
              <a:t>- </a:t>
            </a:r>
            <a:r>
              <a:rPr lang="nb-NO" dirty="0" err="1" smtClean="0"/>
              <a:t>swim</a:t>
            </a:r>
            <a:r>
              <a:rPr lang="nb-NO" dirty="0" smtClean="0"/>
              <a:t>: svømmeopplæring for minoritetsspråklige elever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SFO:</a:t>
            </a:r>
          </a:p>
          <a:p>
            <a:pPr marL="0" indent="0">
              <a:buNone/>
            </a:pPr>
            <a:r>
              <a:rPr lang="nb-NO" dirty="0" smtClean="0"/>
              <a:t>Årsplan, «kvalitet og innhold…»</a:t>
            </a:r>
          </a:p>
          <a:p>
            <a:pPr marL="0" indent="0">
              <a:buNone/>
            </a:pPr>
            <a:r>
              <a:rPr lang="nb-NO" dirty="0" smtClean="0"/>
              <a:t>Matjungelen</a:t>
            </a:r>
            <a:endParaRPr lang="nb-NO" dirty="0" smtClean="0"/>
          </a:p>
          <a:p>
            <a:pPr marL="0" indent="0">
              <a:buNone/>
            </a:pPr>
            <a:r>
              <a:rPr lang="nb-NO" u="sng" dirty="0" smtClean="0">
                <a:solidFill>
                  <a:srgbClr val="FF0000"/>
                </a:solidFill>
              </a:rPr>
              <a:t>1.-4.trinn: </a:t>
            </a:r>
          </a:p>
          <a:p>
            <a:pPr marL="0" indent="0">
              <a:buNone/>
            </a:pPr>
            <a:r>
              <a:rPr lang="nb-NO" dirty="0" smtClean="0"/>
              <a:t>uteskole 4.trinn, </a:t>
            </a:r>
          </a:p>
          <a:p>
            <a:pPr marL="0" indent="0">
              <a:buNone/>
            </a:pPr>
            <a:r>
              <a:rPr lang="nb-NO" dirty="0" smtClean="0"/>
              <a:t>1.trinn: </a:t>
            </a:r>
            <a:r>
              <a:rPr lang="nb-NO" dirty="0" smtClean="0"/>
              <a:t>miljøterapeut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u="sng" dirty="0" smtClean="0">
                <a:solidFill>
                  <a:srgbClr val="FF0000"/>
                </a:solidFill>
              </a:rPr>
              <a:t>5.-7.trinn: </a:t>
            </a:r>
            <a:r>
              <a:rPr lang="nb-NO" u="sng" dirty="0" err="1" smtClean="0">
                <a:solidFill>
                  <a:srgbClr val="FF0000"/>
                </a:solidFill>
              </a:rPr>
              <a:t>tpo</a:t>
            </a:r>
            <a:r>
              <a:rPr lang="nb-NO" u="sng" dirty="0" smtClean="0">
                <a:solidFill>
                  <a:srgbClr val="FF0000"/>
                </a:solidFill>
              </a:rPr>
              <a:t>- lærer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 smtClean="0"/>
              <a:t>7.trinn: fortsetter med praktisk tilnærming til fagene i </a:t>
            </a:r>
            <a:r>
              <a:rPr lang="nb-NO" dirty="0" err="1" smtClean="0"/>
              <a:t>kuhå</a:t>
            </a:r>
            <a:r>
              <a:rPr lang="nb-NO" dirty="0" smtClean="0"/>
              <a:t>, mat og helse.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u="sng" dirty="0" smtClean="0">
                <a:solidFill>
                  <a:srgbClr val="FF0000"/>
                </a:solidFill>
              </a:rPr>
              <a:t>8.-10.trinn: </a:t>
            </a:r>
          </a:p>
          <a:p>
            <a:pPr marL="0" indent="0">
              <a:buNone/>
            </a:pPr>
            <a:r>
              <a:rPr lang="nb-NO" dirty="0" smtClean="0"/>
              <a:t>8.trinn:leseveileder (intensive </a:t>
            </a:r>
            <a:r>
              <a:rPr lang="nb-NO" dirty="0" err="1" smtClean="0"/>
              <a:t>lesekurs</a:t>
            </a:r>
            <a:r>
              <a:rPr lang="nb-NO" dirty="0" smtClean="0"/>
              <a:t>, kurs for elever/ foreldre som har behov for kompensatoriske hjelpemidler, kartlegging), styrkning av norskfaget / de grunnleggende ferdighetene -lesing og skriving</a:t>
            </a:r>
          </a:p>
          <a:p>
            <a:pPr marL="0" indent="0">
              <a:buNone/>
            </a:pPr>
            <a:r>
              <a:rPr lang="nb-NO" dirty="0" smtClean="0"/>
              <a:t>9.trinn: styrkning av engelskfaget (to lærere i hver klasse i alle engelsktimene)</a:t>
            </a:r>
          </a:p>
          <a:p>
            <a:pPr marL="0" indent="0">
              <a:buNone/>
            </a:pPr>
            <a:r>
              <a:rPr lang="nb-NO" dirty="0" smtClean="0"/>
              <a:t>10.trinn: styrkning av matematikkfaget. To faglærere i alle matematikktimene, samt kursvirksomhet i regi av lærerspesialist i matematikk Sigbjørn Hafredal.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Fortsetter:</a:t>
            </a:r>
          </a:p>
          <a:p>
            <a:pPr marL="0" indent="0">
              <a:buNone/>
            </a:pPr>
            <a:r>
              <a:rPr lang="nb-NO" dirty="0" smtClean="0"/>
              <a:t>STL+ opplæring for elevene på 1.trinn</a:t>
            </a:r>
          </a:p>
          <a:p>
            <a:pPr marL="0" indent="0">
              <a:buNone/>
            </a:pPr>
            <a:r>
              <a:rPr lang="nb-NO" dirty="0" smtClean="0"/>
              <a:t>God-start – samarbeid med PPT – 1.-5.-8.trinn.</a:t>
            </a:r>
          </a:p>
          <a:p>
            <a:pPr marL="0" indent="0">
              <a:buNone/>
            </a:pPr>
            <a:r>
              <a:rPr lang="nb-NO" dirty="0" smtClean="0"/>
              <a:t>Aktiv skolegård 1.-7.trinn</a:t>
            </a:r>
          </a:p>
          <a:p>
            <a:pPr marL="0" indent="0">
              <a:buNone/>
            </a:pPr>
            <a:r>
              <a:rPr lang="nb-NO" dirty="0" smtClean="0"/>
              <a:t>Aktiv skolegård 8.-10.trinn videreutvikles, «sykkelbane», midttimeaktiviteter aktiv 365, musikk- klubb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7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TIK- tidlig innsats i Kragerø kommune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49" y="1889794"/>
            <a:ext cx="30787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676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Velkommen til nytt skoleår!       </vt:lpstr>
      <vt:lpstr>Vi bryr oss!</vt:lpstr>
      <vt:lpstr>Oppstart av skoleåret 2019  </vt:lpstr>
      <vt:lpstr>Elevdemokrati i praksis</vt:lpstr>
      <vt:lpstr>Elevenes rett til trygt og godt skolemiljø</vt:lpstr>
      <vt:lpstr>Hva kan du som klassekontakt bidra med inn i foreldregruppa?</vt:lpstr>
      <vt:lpstr>SATSNINGSOMRÅDER </vt:lpstr>
      <vt:lpstr>Nytt på avdelingene</vt:lpstr>
      <vt:lpstr>TIK- tidlig innsats i Kragerø kommune</vt:lpstr>
      <vt:lpstr>Fra analyse av resultater til endring i pedagogisk praksis «Desentralisert kompetanseheving» </vt:lpstr>
      <vt:lpstr>Faktorer som kan opprettholde svake læringsresultater</vt:lpstr>
      <vt:lpstr>Intensiv opplæring-tpo viktig: intensiv opplæring er en plikt for skolen å gi, ikke noe foreldrene velger- velger bort- </vt:lpstr>
      <vt:lpstr>TPO</vt:lpstr>
      <vt:lpstr>Aktiv læring-  Uteskole 4.trinn- «vi flytter fagene ut» samlingsstyrer Monica Sundbø</vt:lpstr>
      <vt:lpstr>SFO</vt:lpstr>
      <vt:lpstr>PowerPoint-presentasjon</vt:lpstr>
      <vt:lpstr>PowerPoint-presentasjon</vt:lpstr>
      <vt:lpstr>Ny lærerplan i fagene</vt:lpstr>
      <vt:lpstr>PowerPoint-presentasjon</vt:lpstr>
      <vt:lpstr>PowerPoint-presentasjon</vt:lpstr>
      <vt:lpstr>Ingen fasitt…..-udir.no</vt:lpstr>
      <vt:lpstr>Nøtter: -reduksjon i budsjettet ? -innspill ny skolestruktur  </vt:lpstr>
      <vt:lpstr>Foreldremøte: 16.oktober</vt:lpstr>
      <vt:lpstr>FAU-møte 15.10.19</vt:lpstr>
    </vt:vector>
  </TitlesOfParts>
  <Company>Kragerø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Stærk Gurrich</dc:creator>
  <cp:lastModifiedBy>Marianne Stærk Gurrich</cp:lastModifiedBy>
  <cp:revision>27</cp:revision>
  <dcterms:created xsi:type="dcterms:W3CDTF">2019-09-18T06:33:59Z</dcterms:created>
  <dcterms:modified xsi:type="dcterms:W3CDTF">2019-10-17T13:24:35Z</dcterms:modified>
</cp:coreProperties>
</file>