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sldIdLst>
    <p:sldId id="256" r:id="rId6"/>
    <p:sldId id="320" r:id="rId7"/>
    <p:sldId id="293" r:id="rId8"/>
    <p:sldId id="309" r:id="rId9"/>
    <p:sldId id="310" r:id="rId10"/>
    <p:sldId id="312" r:id="rId11"/>
    <p:sldId id="315" r:id="rId12"/>
    <p:sldId id="316" r:id="rId13"/>
    <p:sldId id="317" r:id="rId14"/>
    <p:sldId id="314" r:id="rId15"/>
    <p:sldId id="259" r:id="rId16"/>
    <p:sldId id="260" r:id="rId17"/>
    <p:sldId id="263" r:id="rId18"/>
    <p:sldId id="264" r:id="rId19"/>
    <p:sldId id="265" r:id="rId20"/>
    <p:sldId id="266" r:id="rId21"/>
    <p:sldId id="269" r:id="rId22"/>
    <p:sldId id="270" r:id="rId23"/>
    <p:sldId id="272" r:id="rId24"/>
    <p:sldId id="274" r:id="rId25"/>
    <p:sldId id="276" r:id="rId26"/>
    <p:sldId id="278" r:id="rId27"/>
    <p:sldId id="279" r:id="rId28"/>
    <p:sldId id="285" r:id="rId29"/>
    <p:sldId id="286" r:id="rId30"/>
    <p:sldId id="280" r:id="rId31"/>
    <p:sldId id="281" r:id="rId32"/>
    <p:sldId id="287" r:id="rId33"/>
    <p:sldId id="283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2B0"/>
    <a:srgbClr val="07FAF6"/>
    <a:srgbClr val="8064A2"/>
    <a:srgbClr val="FF84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B1947-D38D-A523-31FB-DDFF50310386}" v="930" dt="2023-06-06T07:24:30.658"/>
    <p1510:client id="{6C13268C-3634-4341-4EDF-2C76BD87840B}" v="9" dt="2023-06-06T08:32:01.467"/>
    <p1510:client id="{82131206-5AB4-BE40-E13C-8901F540A0F7}" v="1970" dt="2023-06-05T19:22:29.787"/>
    <p1510:client id="{98A1EC95-A0C9-131E-F33F-CB55B0723D75}" v="421" dt="2023-06-06T10:45:40.528"/>
    <p1510:client id="{BB76A791-42AF-8660-91AF-8A1CD893F06A}" v="2047" dt="2023-06-05T19:20:02.676"/>
    <p1510:client id="{BCA9F11E-77E0-4504-8824-7EBD53F9C6F9}" v="1503" dt="2023-06-05T19:12:06.097"/>
    <p1510:client id="{DBDCB072-097A-CCAA-AA03-99CEF7CDC410}" v="4532" dt="2023-06-05T17:53:48.228"/>
    <p1510:client id="{DCFD408F-78D7-D046-3FEC-BE1CBA6E86CB}" v="2" dt="2023-06-05T15:11:04.258"/>
    <p1510:client id="{E40BCB29-68C4-B4BB-F82F-6A4F944BC908}" v="38" dt="2023-06-12T06:26:00.530"/>
    <p1510:client id="{E566D106-485C-4510-A7FB-5FDAEDDC7D87}" v="9" dt="2023-06-05T13:46:09.904"/>
    <p1510:client id="{E6C1B6D3-33D9-1382-C106-9183A965CDBC}" v="17" dt="2023-06-12T06:29:40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st Kalseth" userId="S::ernst.kalseth@kragero.kommune.no::b91ea0d3-fbf4-4f61-9704-630abbd14e2d" providerId="AD" clId="Web-{988F0101-F118-3EDF-3262-CAD2AFA7CB5E}"/>
    <pc:docChg chg="modSld">
      <pc:chgData name="Ernst Kalseth" userId="S::ernst.kalseth@kragero.kommune.no::b91ea0d3-fbf4-4f61-9704-630abbd14e2d" providerId="AD" clId="Web-{988F0101-F118-3EDF-3262-CAD2AFA7CB5E}" dt="2023-06-06T10:23:05.756" v="0" actId="1076"/>
      <pc:docMkLst>
        <pc:docMk/>
      </pc:docMkLst>
      <pc:sldChg chg="modSp">
        <pc:chgData name="Ernst Kalseth" userId="S::ernst.kalseth@kragero.kommune.no::b91ea0d3-fbf4-4f61-9704-630abbd14e2d" providerId="AD" clId="Web-{988F0101-F118-3EDF-3262-CAD2AFA7CB5E}" dt="2023-06-06T10:23:05.756" v="0" actId="1076"/>
        <pc:sldMkLst>
          <pc:docMk/>
          <pc:sldMk cId="1489697964" sldId="266"/>
        </pc:sldMkLst>
        <pc:graphicFrameChg chg="mod">
          <ac:chgData name="Ernst Kalseth" userId="S::ernst.kalseth@kragero.kommune.no::b91ea0d3-fbf4-4f61-9704-630abbd14e2d" providerId="AD" clId="Web-{988F0101-F118-3EDF-3262-CAD2AFA7CB5E}" dt="2023-06-06T10:23:05.756" v="0" actId="1076"/>
          <ac:graphicFrameMkLst>
            <pc:docMk/>
            <pc:sldMk cId="1489697964" sldId="266"/>
            <ac:graphicFrameMk id="13" creationId="{3A37044B-5418-4D27-9529-46B36F9E7254}"/>
          </ac:graphicFrameMkLst>
        </pc:graphicFrameChg>
      </pc:sldChg>
    </pc:docChg>
  </pc:docChgLst>
  <pc:docChgLst>
    <pc:chgData name="Jùlìus Finnsson" userId="S::julius.finnsson@kragero.kommune.no::08e44ae6-7cad-43c4-a708-70e9c836bde0" providerId="AD" clId="Web-{BCA9F11E-77E0-4504-8824-7EBD53F9C6F9}"/>
    <pc:docChg chg="addSld delSld modSld sldOrd">
      <pc:chgData name="Jùlìus Finnsson" userId="S::julius.finnsson@kragero.kommune.no::08e44ae6-7cad-43c4-a708-70e9c836bde0" providerId="AD" clId="Web-{BCA9F11E-77E0-4504-8824-7EBD53F9C6F9}" dt="2023-06-05T19:12:06.097" v="914"/>
      <pc:docMkLst>
        <pc:docMk/>
      </pc:docMkLst>
      <pc:sldChg chg="modSp">
        <pc:chgData name="Jùlìus Finnsson" userId="S::julius.finnsson@kragero.kommune.no::08e44ae6-7cad-43c4-a708-70e9c836bde0" providerId="AD" clId="Web-{BCA9F11E-77E0-4504-8824-7EBD53F9C6F9}" dt="2023-06-05T15:23:27.084" v="13" actId="20577"/>
        <pc:sldMkLst>
          <pc:docMk/>
          <pc:sldMk cId="1837160525" sldId="288"/>
        </pc:sldMkLst>
        <pc:spChg chg="mod">
          <ac:chgData name="Jùlìus Finnsson" userId="S::julius.finnsson@kragero.kommune.no::08e44ae6-7cad-43c4-a708-70e9c836bde0" providerId="AD" clId="Web-{BCA9F11E-77E0-4504-8824-7EBD53F9C6F9}" dt="2023-06-05T15:23:27.084" v="13" actId="20577"/>
          <ac:spMkLst>
            <pc:docMk/>
            <pc:sldMk cId="1837160525" sldId="288"/>
            <ac:spMk id="3" creationId="{D943038A-64EB-C1A4-DC64-5712DA4A2BE8}"/>
          </ac:spMkLst>
        </pc:spChg>
      </pc:sldChg>
      <pc:sldChg chg="addSp del">
        <pc:chgData name="Jùlìus Finnsson" userId="S::julius.finnsson@kragero.kommune.no::08e44ae6-7cad-43c4-a708-70e9c836bde0" providerId="AD" clId="Web-{BCA9F11E-77E0-4504-8824-7EBD53F9C6F9}" dt="2023-06-05T17:26:49.524" v="425"/>
        <pc:sldMkLst>
          <pc:docMk/>
          <pc:sldMk cId="485519466" sldId="289"/>
        </pc:sldMkLst>
        <pc:spChg chg="add">
          <ac:chgData name="Jùlìus Finnsson" userId="S::julius.finnsson@kragero.kommune.no::08e44ae6-7cad-43c4-a708-70e9c836bde0" providerId="AD" clId="Web-{BCA9F11E-77E0-4504-8824-7EBD53F9C6F9}" dt="2023-06-05T16:57:15.901" v="60"/>
          <ac:spMkLst>
            <pc:docMk/>
            <pc:sldMk cId="485519466" sldId="289"/>
            <ac:spMk id="5" creationId="{AC4EB807-E8C9-AF80-EE0D-59A072EB6087}"/>
          </ac:spMkLst>
        </pc:spChg>
        <pc:spChg chg="add">
          <ac:chgData name="Jùlìus Finnsson" userId="S::julius.finnsson@kragero.kommune.no::08e44ae6-7cad-43c4-a708-70e9c836bde0" providerId="AD" clId="Web-{BCA9F11E-77E0-4504-8824-7EBD53F9C6F9}" dt="2023-06-05T16:57:24.511" v="61"/>
          <ac:spMkLst>
            <pc:docMk/>
            <pc:sldMk cId="485519466" sldId="289"/>
            <ac:spMk id="6" creationId="{58761899-1F0F-7FB7-1926-1DA24FC34B12}"/>
          </ac:spMkLst>
        </pc:spChg>
      </pc:sldChg>
      <pc:sldChg chg="addSp delSp modSp">
        <pc:chgData name="Jùlìus Finnsson" userId="S::julius.finnsson@kragero.kommune.no::08e44ae6-7cad-43c4-a708-70e9c836bde0" providerId="AD" clId="Web-{BCA9F11E-77E0-4504-8824-7EBD53F9C6F9}" dt="2023-06-05T19:12:06.097" v="914"/>
        <pc:sldMkLst>
          <pc:docMk/>
          <pc:sldMk cId="2582372670" sldId="293"/>
        </pc:sldMkLst>
        <pc:spChg chg="mod">
          <ac:chgData name="Jùlìus Finnsson" userId="S::julius.finnsson@kragero.kommune.no::08e44ae6-7cad-43c4-a708-70e9c836bde0" providerId="AD" clId="Web-{BCA9F11E-77E0-4504-8824-7EBD53F9C6F9}" dt="2023-06-05T17:31:53.685" v="450" actId="20577"/>
          <ac:spMkLst>
            <pc:docMk/>
            <pc:sldMk cId="2582372670" sldId="293"/>
            <ac:spMk id="2" creationId="{A0A329B4-8787-54B6-0ADE-542225FA3D25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18:02.109" v="341" actId="14100"/>
          <ac:spMkLst>
            <pc:docMk/>
            <pc:sldMk cId="2582372670" sldId="293"/>
            <ac:spMk id="3" creationId="{D9521E5B-BA00-211F-E0AA-B8DD1CE433ED}"/>
          </ac:spMkLst>
        </pc:spChg>
        <pc:spChg chg="mod">
          <ac:chgData name="Jùlìus Finnsson" userId="S::julius.finnsson@kragero.kommune.no::08e44ae6-7cad-43c4-a708-70e9c836bde0" providerId="AD" clId="Web-{BCA9F11E-77E0-4504-8824-7EBD53F9C6F9}" dt="2023-06-05T19:12:06.097" v="914"/>
          <ac:spMkLst>
            <pc:docMk/>
            <pc:sldMk cId="2582372670" sldId="293"/>
            <ac:spMk id="4" creationId="{3D9A7D6E-7EC4-3394-54CF-E8B1CE484B66}"/>
          </ac:spMkLst>
        </pc:spChg>
        <pc:spChg chg="add del">
          <ac:chgData name="Jùlìus Finnsson" userId="S::julius.finnsson@kragero.kommune.no::08e44ae6-7cad-43c4-a708-70e9c836bde0" providerId="AD" clId="Web-{BCA9F11E-77E0-4504-8824-7EBD53F9C6F9}" dt="2023-06-05T16:28:06.153" v="15"/>
          <ac:spMkLst>
            <pc:docMk/>
            <pc:sldMk cId="2582372670" sldId="293"/>
            <ac:spMk id="4" creationId="{E4C3E8D6-9BBE-6C6B-6294-95DE28B55892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3:52.517" v="124" actId="14100"/>
          <ac:spMkLst>
            <pc:docMk/>
            <pc:sldMk cId="2582372670" sldId="293"/>
            <ac:spMk id="5" creationId="{35C84839-EFE8-A031-102A-66CC74B18DFA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8:54:45.158" v="910"/>
          <ac:spMkLst>
            <pc:docMk/>
            <pc:sldMk cId="2582372670" sldId="293"/>
            <ac:spMk id="6" creationId="{DEEA6EB7-C4D2-5D06-B1A5-32856E0702D4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4:55.284" v="138" actId="1076"/>
          <ac:spMkLst>
            <pc:docMk/>
            <pc:sldMk cId="2582372670" sldId="293"/>
            <ac:spMk id="7" creationId="{9E0B1283-32B9-785C-FE64-A9CB90C921BD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1:28.108" v="96" actId="14100"/>
          <ac:spMkLst>
            <pc:docMk/>
            <pc:sldMk cId="2582372670" sldId="293"/>
            <ac:spMk id="8" creationId="{B8D314AD-4A99-70EB-C557-436E7C558B95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0:56.706" v="388" actId="14100"/>
          <ac:spMkLst>
            <pc:docMk/>
            <pc:sldMk cId="2582372670" sldId="293"/>
            <ac:spMk id="9" creationId="{B80703FC-B3CC-BDCB-8862-C67B43F42754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4:02.683" v="225" actId="14100"/>
          <ac:spMkLst>
            <pc:docMk/>
            <pc:sldMk cId="2582372670" sldId="293"/>
            <ac:spMk id="10" creationId="{597C54A0-8CF2-DBF5-90BC-DD9A50372F1F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0:36.643" v="385" actId="14100"/>
          <ac:spMkLst>
            <pc:docMk/>
            <pc:sldMk cId="2582372670" sldId="293"/>
            <ac:spMk id="11" creationId="{0C3DD61B-569C-B5B4-6C88-15C3E9DD6FC9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3:57.433" v="224" actId="14100"/>
          <ac:spMkLst>
            <pc:docMk/>
            <pc:sldMk cId="2582372670" sldId="293"/>
            <ac:spMk id="12" creationId="{89051841-F087-E126-39D4-D44CB3A0F9EE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1:27.066" v="393" actId="1076"/>
          <ac:spMkLst>
            <pc:docMk/>
            <pc:sldMk cId="2582372670" sldId="293"/>
            <ac:spMk id="20" creationId="{92F1C681-17CE-BABE-511B-41C337C55749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1:32.441" v="394" actId="1076"/>
          <ac:spMkLst>
            <pc:docMk/>
            <pc:sldMk cId="2582372670" sldId="293"/>
            <ac:spMk id="21" creationId="{3512768E-CB4D-029B-CC29-295D4E8602EE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1:31.562" v="97" actId="1076"/>
          <ac:spMkLst>
            <pc:docMk/>
            <pc:sldMk cId="2582372670" sldId="293"/>
            <ac:spMk id="22" creationId="{9C19FFA5-C4B7-3268-18E6-908D72B074AA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4:11.439" v="128" actId="20577"/>
          <ac:spMkLst>
            <pc:docMk/>
            <pc:sldMk cId="2582372670" sldId="293"/>
            <ac:spMk id="23" creationId="{5B3F2EB6-480E-5889-0022-042A4C816076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3:36.423" v="123" actId="1076"/>
          <ac:spMkLst>
            <pc:docMk/>
            <pc:sldMk cId="2582372670" sldId="293"/>
            <ac:spMk id="24" creationId="{D056BDCD-7D52-EF3E-0EF9-30E6F5BC0C33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4:34.721" v="137" actId="20577"/>
          <ac:spMkLst>
            <pc:docMk/>
            <pc:sldMk cId="2582372670" sldId="293"/>
            <ac:spMk id="25" creationId="{03D3D1A5-7B98-505B-87BB-C497BBB3D54C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5:29.690" v="150" actId="1076"/>
          <ac:spMkLst>
            <pc:docMk/>
            <pc:sldMk cId="2582372670" sldId="293"/>
            <ac:spMk id="26" creationId="{2CBE50D4-283C-3E35-CCFB-423012C28DF5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05:47.472" v="154" actId="20577"/>
          <ac:spMkLst>
            <pc:docMk/>
            <pc:sldMk cId="2582372670" sldId="293"/>
            <ac:spMk id="27" creationId="{8530D546-A6E2-7C8A-5F00-65EF8C679093}"/>
          </ac:spMkLst>
        </pc:spChg>
        <pc:spChg chg="add del">
          <ac:chgData name="Jùlìus Finnsson" userId="S::julius.finnsson@kragero.kommune.no::08e44ae6-7cad-43c4-a708-70e9c836bde0" providerId="AD" clId="Web-{BCA9F11E-77E0-4504-8824-7EBD53F9C6F9}" dt="2023-06-05T17:06:17.144" v="156"/>
          <ac:spMkLst>
            <pc:docMk/>
            <pc:sldMk cId="2582372670" sldId="293"/>
            <ac:spMk id="28" creationId="{C5D1430A-AB19-4EB3-CB9E-2C118DE71BCE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35.280" v="455"/>
          <ac:spMkLst>
            <pc:docMk/>
            <pc:sldMk cId="2582372670" sldId="293"/>
            <ac:spMk id="30" creationId="{C6E9DAF0-641C-0F58-BFC4-CBCFD5B2A988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31.217" v="454"/>
          <ac:spMkLst>
            <pc:docMk/>
            <pc:sldMk cId="2582372670" sldId="293"/>
            <ac:spMk id="31" creationId="{D48708AB-8809-A09D-0225-75A76A5C8583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58.124" v="460"/>
          <ac:spMkLst>
            <pc:docMk/>
            <pc:sldMk cId="2582372670" sldId="293"/>
            <ac:spMk id="32" creationId="{DF51311D-670F-0A02-B9DE-5BEFA131E695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3:01.421" v="461"/>
          <ac:spMkLst>
            <pc:docMk/>
            <pc:sldMk cId="2582372670" sldId="293"/>
            <ac:spMk id="33" creationId="{CA93A71B-A9B3-030E-7708-362AB1BBD7DA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20.451" v="452"/>
          <ac:spMkLst>
            <pc:docMk/>
            <pc:sldMk cId="2582372670" sldId="293"/>
            <ac:spMk id="34" creationId="{9C416EB6-73C1-1007-DB4C-62D878794F1C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21:22.425" v="392"/>
          <ac:spMkLst>
            <pc:docMk/>
            <pc:sldMk cId="2582372670" sldId="293"/>
            <ac:spMk id="35" creationId="{A9C04C39-7AF6-9255-F838-73528561E956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49.718" v="458"/>
          <ac:spMkLst>
            <pc:docMk/>
            <pc:sldMk cId="2582372670" sldId="293"/>
            <ac:spMk id="36" creationId="{32E19E73-CF68-64BE-95F4-02E64ED414AA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5:16.341" v="299" actId="1076"/>
          <ac:spMkLst>
            <pc:docMk/>
            <pc:sldMk cId="2582372670" sldId="293"/>
            <ac:spMk id="40" creationId="{23B827F6-1B58-497E-7D62-E42FA81230A2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0:43.112" v="387" actId="1076"/>
          <ac:spMkLst>
            <pc:docMk/>
            <pc:sldMk cId="2582372670" sldId="293"/>
            <ac:spMk id="41" creationId="{05859D52-4945-A046-C0D3-67BA61C5CA19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1:40.144" v="395" actId="1076"/>
          <ac:spMkLst>
            <pc:docMk/>
            <pc:sldMk cId="2582372670" sldId="293"/>
            <ac:spMk id="42" creationId="{69376227-9681-76D4-94F4-C26336325EC5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6:00.076" v="312" actId="20577"/>
          <ac:spMkLst>
            <pc:docMk/>
            <pc:sldMk cId="2582372670" sldId="293"/>
            <ac:spMk id="43" creationId="{CA91B3A5-95DD-2CE1-91AF-F25F00A887B7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7:50.218" v="338" actId="20577"/>
          <ac:spMkLst>
            <pc:docMk/>
            <pc:sldMk cId="2582372670" sldId="293"/>
            <ac:spMk id="44" creationId="{24777E0E-7E9D-AEC6-6958-F1A2DD3824DD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0:40.018" v="386" actId="1076"/>
          <ac:spMkLst>
            <pc:docMk/>
            <pc:sldMk cId="2582372670" sldId="293"/>
            <ac:spMk id="45" creationId="{D7264DCB-03F9-2AF1-092A-8C70D5596415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17:22.093" v="331" actId="20577"/>
          <ac:spMkLst>
            <pc:docMk/>
            <pc:sldMk cId="2582372670" sldId="293"/>
            <ac:spMk id="46" creationId="{11BDEDA2-51C5-42DA-2F8A-F45BD11B009F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21:43.144" v="396" actId="1076"/>
          <ac:spMkLst>
            <pc:docMk/>
            <pc:sldMk cId="2582372670" sldId="293"/>
            <ac:spMk id="47" creationId="{21D772E6-2B99-B099-A22E-E4739728BC28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45.921" v="457"/>
          <ac:spMkLst>
            <pc:docMk/>
            <pc:sldMk cId="2582372670" sldId="293"/>
            <ac:spMk id="48" creationId="{26D31F47-2FAD-54B6-ABB0-1A07748B8404}"/>
          </ac:spMkLst>
        </pc:spChg>
        <pc:spChg chg="add del mod">
          <ac:chgData name="Jùlìus Finnsson" userId="S::julius.finnsson@kragero.kommune.no::08e44ae6-7cad-43c4-a708-70e9c836bde0" providerId="AD" clId="Web-{BCA9F11E-77E0-4504-8824-7EBD53F9C6F9}" dt="2023-06-05T17:32:09.029" v="451"/>
          <ac:spMkLst>
            <pc:docMk/>
            <pc:sldMk cId="2582372670" sldId="293"/>
            <ac:spMk id="49" creationId="{0EDF7C5F-E46A-3851-C05D-F3BDB84F2BCB}"/>
          </ac:spMkLst>
        </pc:spChg>
        <pc:graphicFrameChg chg="add del mod ord modGraphic">
          <ac:chgData name="Jùlìus Finnsson" userId="S::julius.finnsson@kragero.kommune.no::08e44ae6-7cad-43c4-a708-70e9c836bde0" providerId="AD" clId="Web-{BCA9F11E-77E0-4504-8824-7EBD53F9C6F9}" dt="2023-06-05T16:53:31.022" v="53"/>
          <ac:graphicFrameMkLst>
            <pc:docMk/>
            <pc:sldMk cId="2582372670" sldId="293"/>
            <ac:graphicFrameMk id="13" creationId="{CFD59192-5A4F-F722-0785-640DEFDA8B70}"/>
          </ac:graphicFrameMkLst>
        </pc:graphicFrameChg>
        <pc:cxnChg chg="add del mod">
          <ac:chgData name="Jùlìus Finnsson" userId="S::julius.finnsson@kragero.kommune.no::08e44ae6-7cad-43c4-a708-70e9c836bde0" providerId="AD" clId="Web-{BCA9F11E-77E0-4504-8824-7EBD53F9C6F9}" dt="2023-06-05T17:32:39.436" v="456"/>
          <ac:cxnSpMkLst>
            <pc:docMk/>
            <pc:sldMk cId="2582372670" sldId="293"/>
            <ac:cxnSpMk id="29" creationId="{66166157-A95F-B3DE-DA6A-D91AD3A51704}"/>
          </ac:cxnSpMkLst>
        </pc:cxnChg>
        <pc:cxnChg chg="add del mod">
          <ac:chgData name="Jùlìus Finnsson" userId="S::julius.finnsson@kragero.kommune.no::08e44ae6-7cad-43c4-a708-70e9c836bde0" providerId="AD" clId="Web-{BCA9F11E-77E0-4504-8824-7EBD53F9C6F9}" dt="2023-06-05T17:33:04.812" v="462"/>
          <ac:cxnSpMkLst>
            <pc:docMk/>
            <pc:sldMk cId="2582372670" sldId="293"/>
            <ac:cxnSpMk id="37" creationId="{F026F1DB-BA86-9CC9-1232-F7F6422583DC}"/>
          </ac:cxnSpMkLst>
        </pc:cxnChg>
        <pc:cxnChg chg="add del mod">
          <ac:chgData name="Jùlìus Finnsson" userId="S::julius.finnsson@kragero.kommune.no::08e44ae6-7cad-43c4-a708-70e9c836bde0" providerId="AD" clId="Web-{BCA9F11E-77E0-4504-8824-7EBD53F9C6F9}" dt="2023-06-05T17:32:53.202" v="459"/>
          <ac:cxnSpMkLst>
            <pc:docMk/>
            <pc:sldMk cId="2582372670" sldId="293"/>
            <ac:cxnSpMk id="38" creationId="{9731A1BB-03F4-AD8F-2BE6-3166699BDA74}"/>
          </ac:cxnSpMkLst>
        </pc:cxnChg>
        <pc:cxnChg chg="add del mod">
          <ac:chgData name="Jùlìus Finnsson" userId="S::julius.finnsson@kragero.kommune.no::08e44ae6-7cad-43c4-a708-70e9c836bde0" providerId="AD" clId="Web-{BCA9F11E-77E0-4504-8824-7EBD53F9C6F9}" dt="2023-06-05T17:32:25.264" v="453"/>
          <ac:cxnSpMkLst>
            <pc:docMk/>
            <pc:sldMk cId="2582372670" sldId="293"/>
            <ac:cxnSpMk id="39" creationId="{BDB00D5C-09E5-DF1C-7669-98EE84F0FD49}"/>
          </ac:cxnSpMkLst>
        </pc:cxnChg>
      </pc:sldChg>
      <pc:sldChg chg="del">
        <pc:chgData name="Jùlìus Finnsson" userId="S::julius.finnsson@kragero.kommune.no::08e44ae6-7cad-43c4-a708-70e9c836bde0" providerId="AD" clId="Web-{BCA9F11E-77E0-4504-8824-7EBD53F9C6F9}" dt="2023-06-05T17:26:43.836" v="423"/>
        <pc:sldMkLst>
          <pc:docMk/>
          <pc:sldMk cId="1458528383" sldId="298"/>
        </pc:sldMkLst>
      </pc:sldChg>
      <pc:sldChg chg="del">
        <pc:chgData name="Jùlìus Finnsson" userId="S::julius.finnsson@kragero.kommune.no::08e44ae6-7cad-43c4-a708-70e9c836bde0" providerId="AD" clId="Web-{BCA9F11E-77E0-4504-8824-7EBD53F9C6F9}" dt="2023-06-05T17:26:46.149" v="424"/>
        <pc:sldMkLst>
          <pc:docMk/>
          <pc:sldMk cId="1296822320" sldId="299"/>
        </pc:sldMkLst>
      </pc:sldChg>
      <pc:sldChg chg="del">
        <pc:chgData name="Jùlìus Finnsson" userId="S::julius.finnsson@kragero.kommune.no::08e44ae6-7cad-43c4-a708-70e9c836bde0" providerId="AD" clId="Web-{BCA9F11E-77E0-4504-8824-7EBD53F9C6F9}" dt="2023-06-05T17:26:38.524" v="422"/>
        <pc:sldMkLst>
          <pc:docMk/>
          <pc:sldMk cId="1968986278" sldId="301"/>
        </pc:sldMkLst>
      </pc:sldChg>
      <pc:sldChg chg="addSp delSp modSp add replId">
        <pc:chgData name="Jùlìus Finnsson" userId="S::julius.finnsson@kragero.kommune.no::08e44ae6-7cad-43c4-a708-70e9c836bde0" providerId="AD" clId="Web-{BCA9F11E-77E0-4504-8824-7EBD53F9C6F9}" dt="2023-06-05T17:30:55.403" v="448" actId="14100"/>
        <pc:sldMkLst>
          <pc:docMk/>
          <pc:sldMk cId="4123264826" sldId="309"/>
        </pc:sldMkLst>
        <pc:spChg chg="mod">
          <ac:chgData name="Jùlìus Finnsson" userId="S::julius.finnsson@kragero.kommune.no::08e44ae6-7cad-43c4-a708-70e9c836bde0" providerId="AD" clId="Web-{BCA9F11E-77E0-4504-8824-7EBD53F9C6F9}" dt="2023-06-05T17:30:25.012" v="443" actId="14100"/>
          <ac:spMkLst>
            <pc:docMk/>
            <pc:sldMk cId="4123264826" sldId="309"/>
            <ac:spMk id="3" creationId="{D9521E5B-BA00-211F-E0AA-B8DD1CE433ED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30:55.403" v="448" actId="14100"/>
          <ac:spMkLst>
            <pc:docMk/>
            <pc:sldMk cId="4123264826" sldId="309"/>
            <ac:spMk id="4" creationId="{F7E6643D-AD45-0973-DE89-A7CDB030EB95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43.369" v="429"/>
          <ac:spMkLst>
            <pc:docMk/>
            <pc:sldMk cId="4123264826" sldId="309"/>
            <ac:spMk id="9" creationId="{B80703FC-B3CC-BDCB-8862-C67B43F42754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04.291" v="433"/>
          <ac:spMkLst>
            <pc:docMk/>
            <pc:sldMk cId="4123264826" sldId="309"/>
            <ac:spMk id="10" creationId="{597C54A0-8CF2-DBF5-90BC-DD9A50372F1F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23.151" v="437"/>
          <ac:spMkLst>
            <pc:docMk/>
            <pc:sldMk cId="4123264826" sldId="309"/>
            <ac:spMk id="11" creationId="{0C3DD61B-569C-B5B4-6C88-15C3E9DD6FC9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35.619" v="427"/>
          <ac:spMkLst>
            <pc:docMk/>
            <pc:sldMk cId="4123264826" sldId="309"/>
            <ac:spMk id="12" creationId="{89051841-F087-E126-39D4-D44CB3A0F9EE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00.447" v="432"/>
          <ac:spMkLst>
            <pc:docMk/>
            <pc:sldMk cId="4123264826" sldId="309"/>
            <ac:spMk id="40" creationId="{23B827F6-1B58-497E-7D62-E42FA81230A2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12.588" v="435"/>
          <ac:spMkLst>
            <pc:docMk/>
            <pc:sldMk cId="4123264826" sldId="309"/>
            <ac:spMk id="41" creationId="{05859D52-4945-A046-C0D3-67BA61C5CA19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51.509" v="430"/>
          <ac:spMkLst>
            <pc:docMk/>
            <pc:sldMk cId="4123264826" sldId="309"/>
            <ac:spMk id="42" creationId="{69376227-9681-76D4-94F4-C26336325EC5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31.822" v="426"/>
          <ac:spMkLst>
            <pc:docMk/>
            <pc:sldMk cId="4123264826" sldId="309"/>
            <ac:spMk id="43" creationId="{CA91B3A5-95DD-2CE1-91AF-F25F00A887B7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39.728" v="428"/>
          <ac:spMkLst>
            <pc:docMk/>
            <pc:sldMk cId="4123264826" sldId="309"/>
            <ac:spMk id="44" creationId="{24777E0E-7E9D-AEC6-6958-F1A2DD3824DD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16.900" v="436"/>
          <ac:spMkLst>
            <pc:docMk/>
            <pc:sldMk cId="4123264826" sldId="309"/>
            <ac:spMk id="45" creationId="{D7264DCB-03F9-2AF1-092A-8C70D5596415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8:08.072" v="434"/>
          <ac:spMkLst>
            <pc:docMk/>
            <pc:sldMk cId="4123264826" sldId="309"/>
            <ac:spMk id="46" creationId="{11BDEDA2-51C5-42DA-2F8A-F45BD11B009F}"/>
          </ac:spMkLst>
        </pc:spChg>
        <pc:spChg chg="del">
          <ac:chgData name="Jùlìus Finnsson" userId="S::julius.finnsson@kragero.kommune.no::08e44ae6-7cad-43c4-a708-70e9c836bde0" providerId="AD" clId="Web-{BCA9F11E-77E0-4504-8824-7EBD53F9C6F9}" dt="2023-06-05T17:27:55.791" v="431"/>
          <ac:spMkLst>
            <pc:docMk/>
            <pc:sldMk cId="4123264826" sldId="309"/>
            <ac:spMk id="47" creationId="{21D772E6-2B99-B099-A22E-E4739728BC28}"/>
          </ac:spMkLst>
        </pc:spChg>
      </pc:sldChg>
      <pc:sldChg chg="add replId">
        <pc:chgData name="Jùlìus Finnsson" userId="S::julius.finnsson@kragero.kommune.no::08e44ae6-7cad-43c4-a708-70e9c836bde0" providerId="AD" clId="Web-{BCA9F11E-77E0-4504-8824-7EBD53F9C6F9}" dt="2023-06-05T17:24:23.850" v="418"/>
        <pc:sldMkLst>
          <pc:docMk/>
          <pc:sldMk cId="1397264429" sldId="310"/>
        </pc:sldMkLst>
      </pc:sldChg>
      <pc:sldChg chg="new">
        <pc:chgData name="Jùlìus Finnsson" userId="S::julius.finnsson@kragero.kommune.no::08e44ae6-7cad-43c4-a708-70e9c836bde0" providerId="AD" clId="Web-{BCA9F11E-77E0-4504-8824-7EBD53F9C6F9}" dt="2023-06-05T17:24:42.694" v="419"/>
        <pc:sldMkLst>
          <pc:docMk/>
          <pc:sldMk cId="3123569082" sldId="311"/>
        </pc:sldMkLst>
      </pc:sldChg>
      <pc:sldChg chg="delSp modSp add replId">
        <pc:chgData name="Jùlìus Finnsson" userId="S::julius.finnsson@kragero.kommune.no::08e44ae6-7cad-43c4-a708-70e9c836bde0" providerId="AD" clId="Web-{BCA9F11E-77E0-4504-8824-7EBD53F9C6F9}" dt="2023-06-05T18:39:57.784" v="907" actId="20577"/>
        <pc:sldMkLst>
          <pc:docMk/>
          <pc:sldMk cId="1748247922" sldId="312"/>
        </pc:sldMkLst>
        <pc:spChg chg="mod">
          <ac:chgData name="Jùlìus Finnsson" userId="S::julius.finnsson@kragero.kommune.no::08e44ae6-7cad-43c4-a708-70e9c836bde0" providerId="AD" clId="Web-{BCA9F11E-77E0-4504-8824-7EBD53F9C6F9}" dt="2023-06-05T18:12:28.007" v="753" actId="14100"/>
          <ac:spMkLst>
            <pc:docMk/>
            <pc:sldMk cId="1748247922" sldId="312"/>
            <ac:spMk id="2" creationId="{A0A329B4-8787-54B6-0ADE-542225FA3D25}"/>
          </ac:spMkLst>
        </pc:spChg>
        <pc:spChg chg="del mod">
          <ac:chgData name="Jùlìus Finnsson" userId="S::julius.finnsson@kragero.kommune.no::08e44ae6-7cad-43c4-a708-70e9c836bde0" providerId="AD" clId="Web-{BCA9F11E-77E0-4504-8824-7EBD53F9C6F9}" dt="2023-06-05T17:59:01.462" v="650"/>
          <ac:spMkLst>
            <pc:docMk/>
            <pc:sldMk cId="1748247922" sldId="312"/>
            <ac:spMk id="3" creationId="{D9521E5B-BA00-211F-E0AA-B8DD1CE433ED}"/>
          </ac:spMkLst>
        </pc:spChg>
        <pc:spChg chg="mod">
          <ac:chgData name="Jùlìus Finnsson" userId="S::julius.finnsson@kragero.kommune.no::08e44ae6-7cad-43c4-a708-70e9c836bde0" providerId="AD" clId="Web-{BCA9F11E-77E0-4504-8824-7EBD53F9C6F9}" dt="2023-06-05T18:39:57.784" v="907" actId="20577"/>
          <ac:spMkLst>
            <pc:docMk/>
            <pc:sldMk cId="1748247922" sldId="312"/>
            <ac:spMk id="4" creationId="{7DA44E23-80B8-1398-EFB7-7C3CBD2F4AEA}"/>
          </ac:spMkLst>
        </pc:spChg>
        <pc:spChg chg="mod">
          <ac:chgData name="Jùlìus Finnsson" userId="S::julius.finnsson@kragero.kommune.no::08e44ae6-7cad-43c4-a708-70e9c836bde0" providerId="AD" clId="Web-{BCA9F11E-77E0-4504-8824-7EBD53F9C6F9}" dt="2023-06-05T18:15:02.728" v="847" actId="1076"/>
          <ac:spMkLst>
            <pc:docMk/>
            <pc:sldMk cId="1748247922" sldId="312"/>
            <ac:spMk id="42" creationId="{69376227-9681-76D4-94F4-C26336325EC5}"/>
          </ac:spMkLst>
        </pc:spChg>
      </pc:sldChg>
      <pc:sldChg chg="add del replId">
        <pc:chgData name="Jùlìus Finnsson" userId="S::julius.finnsson@kragero.kommune.no::08e44ae6-7cad-43c4-a708-70e9c836bde0" providerId="AD" clId="Web-{BCA9F11E-77E0-4504-8824-7EBD53F9C6F9}" dt="2023-06-05T17:55:03.489" v="637"/>
        <pc:sldMkLst>
          <pc:docMk/>
          <pc:sldMk cId="3960041888" sldId="313"/>
        </pc:sldMkLst>
      </pc:sldChg>
      <pc:sldChg chg="addSp modSp new ord">
        <pc:chgData name="Jùlìus Finnsson" userId="S::julius.finnsson@kragero.kommune.no::08e44ae6-7cad-43c4-a708-70e9c836bde0" providerId="AD" clId="Web-{BCA9F11E-77E0-4504-8824-7EBD53F9C6F9}" dt="2023-06-05T19:10:28.048" v="913"/>
        <pc:sldMkLst>
          <pc:docMk/>
          <pc:sldMk cId="1453345777" sldId="314"/>
        </pc:sldMkLst>
        <pc:spChg chg="mod">
          <ac:chgData name="Jùlìus Finnsson" userId="S::julius.finnsson@kragero.kommune.no::08e44ae6-7cad-43c4-a708-70e9c836bde0" providerId="AD" clId="Web-{BCA9F11E-77E0-4504-8824-7EBD53F9C6F9}" dt="2023-06-05T19:10:28.048" v="913"/>
          <ac:spMkLst>
            <pc:docMk/>
            <pc:sldMk cId="1453345777" sldId="314"/>
            <ac:spMk id="3" creationId="{87A73E74-3BD7-2822-3EAC-3DCAE51D877A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46:37.887" v="567" actId="1076"/>
          <ac:spMkLst>
            <pc:docMk/>
            <pc:sldMk cId="1453345777" sldId="314"/>
            <ac:spMk id="4" creationId="{473412EC-A66B-B97D-827C-AD29C04EFDF1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39:28.115" v="482" actId="14100"/>
          <ac:spMkLst>
            <pc:docMk/>
            <pc:sldMk cId="1453345777" sldId="314"/>
            <ac:spMk id="5" creationId="{0A06631F-7DF5-EBD5-6E7C-34DB80C0C424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47:03.872" v="578" actId="1076"/>
          <ac:spMkLst>
            <pc:docMk/>
            <pc:sldMk cId="1453345777" sldId="314"/>
            <ac:spMk id="6" creationId="{EAB1CAC2-8AA5-9AEE-DC3B-93D186B23F23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46:33.528" v="566" actId="20577"/>
          <ac:spMkLst>
            <pc:docMk/>
            <pc:sldMk cId="1453345777" sldId="314"/>
            <ac:spMk id="7" creationId="{4BE1769C-F68F-8B39-AB6D-29AD59467702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53:06.566" v="635" actId="1076"/>
          <ac:spMkLst>
            <pc:docMk/>
            <pc:sldMk cId="1453345777" sldId="314"/>
            <ac:spMk id="8" creationId="{158F64E6-85EE-AADE-8E91-7582E49B7D6D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40:56.022" v="535" actId="20577"/>
          <ac:spMkLst>
            <pc:docMk/>
            <pc:sldMk cId="1453345777" sldId="314"/>
            <ac:spMk id="9" creationId="{ABDEFC49-6840-E545-7761-0B5AC3A86E8B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51:35.892" v="603" actId="20577"/>
          <ac:spMkLst>
            <pc:docMk/>
            <pc:sldMk cId="1453345777" sldId="314"/>
            <ac:spMk id="10" creationId="{C211C574-EE2B-FAC8-3D62-DAF853827DDA}"/>
          </ac:spMkLst>
        </pc:spChg>
        <pc:spChg chg="add mod">
          <ac:chgData name="Jùlìus Finnsson" userId="S::julius.finnsson@kragero.kommune.no::08e44ae6-7cad-43c4-a708-70e9c836bde0" providerId="AD" clId="Web-{BCA9F11E-77E0-4504-8824-7EBD53F9C6F9}" dt="2023-06-05T17:52:09.534" v="626" actId="20577"/>
          <ac:spMkLst>
            <pc:docMk/>
            <pc:sldMk cId="1453345777" sldId="314"/>
            <ac:spMk id="11" creationId="{B2ED71DC-58C9-4431-29DF-438249C2B12F}"/>
          </ac:spMkLst>
        </pc:spChg>
      </pc:sldChg>
    </pc:docChg>
  </pc:docChgLst>
  <pc:docChgLst>
    <pc:chgData name="Beathe With" userId="S::beathe.with@kragero.kommune.no::04859902-aad2-4ff9-bdcb-5e15e5fb303d" providerId="AD" clId="Web-{6C13268C-3634-4341-4EDF-2C76BD87840B}"/>
    <pc:docChg chg="modSld">
      <pc:chgData name="Beathe With" userId="S::beathe.with@kragero.kommune.no::04859902-aad2-4ff9-bdcb-5e15e5fb303d" providerId="AD" clId="Web-{6C13268C-3634-4341-4EDF-2C76BD87840B}" dt="2023-06-06T08:32:01.467" v="5" actId="20577"/>
      <pc:docMkLst>
        <pc:docMk/>
      </pc:docMkLst>
      <pc:sldChg chg="modSp">
        <pc:chgData name="Beathe With" userId="S::beathe.with@kragero.kommune.no::04859902-aad2-4ff9-bdcb-5e15e5fb303d" providerId="AD" clId="Web-{6C13268C-3634-4341-4EDF-2C76BD87840B}" dt="2023-06-06T08:32:01.467" v="5" actId="20577"/>
        <pc:sldMkLst>
          <pc:docMk/>
          <pc:sldMk cId="4123264826" sldId="309"/>
        </pc:sldMkLst>
        <pc:spChg chg="mod">
          <ac:chgData name="Beathe With" userId="S::beathe.with@kragero.kommune.no::04859902-aad2-4ff9-bdcb-5e15e5fb303d" providerId="AD" clId="Web-{6C13268C-3634-4341-4EDF-2C76BD87840B}" dt="2023-06-06T08:32:01.467" v="5" actId="20577"/>
          <ac:spMkLst>
            <pc:docMk/>
            <pc:sldMk cId="4123264826" sldId="309"/>
            <ac:spMk id="4" creationId="{F7E6643D-AD45-0973-DE89-A7CDB030EB95}"/>
          </ac:spMkLst>
        </pc:spChg>
      </pc:sldChg>
      <pc:sldChg chg="modSp">
        <pc:chgData name="Beathe With" userId="S::beathe.with@kragero.kommune.no::04859902-aad2-4ff9-bdcb-5e15e5fb303d" providerId="AD" clId="Web-{6C13268C-3634-4341-4EDF-2C76BD87840B}" dt="2023-06-06T08:29:55.075" v="2" actId="20577"/>
        <pc:sldMkLst>
          <pc:docMk/>
          <pc:sldMk cId="516800141" sldId="319"/>
        </pc:sldMkLst>
        <pc:spChg chg="mod">
          <ac:chgData name="Beathe With" userId="S::beathe.with@kragero.kommune.no::04859902-aad2-4ff9-bdcb-5e15e5fb303d" providerId="AD" clId="Web-{6C13268C-3634-4341-4EDF-2C76BD87840B}" dt="2023-06-06T08:29:55.075" v="2" actId="20577"/>
          <ac:spMkLst>
            <pc:docMk/>
            <pc:sldMk cId="516800141" sldId="319"/>
            <ac:spMk id="3" creationId="{53E46518-E0AD-768B-F7FF-C929DB92106F}"/>
          </ac:spMkLst>
        </pc:spChg>
      </pc:sldChg>
    </pc:docChg>
  </pc:docChgLst>
  <pc:docChgLst>
    <pc:chgData name="Anne Lise Lønne" userId="S::anne.l.lonne@kragero.kommune.no::58dcc8b8-b6bb-44b6-9c56-22190ff52789" providerId="AD" clId="Web-{DCFD408F-78D7-D046-3FEC-BE1CBA6E86CB}"/>
    <pc:docChg chg="modSld">
      <pc:chgData name="Anne Lise Lønne" userId="S::anne.l.lonne@kragero.kommune.no::58dcc8b8-b6bb-44b6-9c56-22190ff52789" providerId="AD" clId="Web-{DCFD408F-78D7-D046-3FEC-BE1CBA6E86CB}" dt="2023-06-05T15:11:00.649" v="0" actId="20577"/>
      <pc:docMkLst>
        <pc:docMk/>
      </pc:docMkLst>
      <pc:sldChg chg="modSp">
        <pc:chgData name="Anne Lise Lønne" userId="S::anne.l.lonne@kragero.kommune.no::58dcc8b8-b6bb-44b6-9c56-22190ff52789" providerId="AD" clId="Web-{DCFD408F-78D7-D046-3FEC-BE1CBA6E86CB}" dt="2023-06-05T15:11:00.649" v="0" actId="20577"/>
        <pc:sldMkLst>
          <pc:docMk/>
          <pc:sldMk cId="485519466" sldId="289"/>
        </pc:sldMkLst>
        <pc:spChg chg="mod">
          <ac:chgData name="Anne Lise Lønne" userId="S::anne.l.lonne@kragero.kommune.no::58dcc8b8-b6bb-44b6-9c56-22190ff52789" providerId="AD" clId="Web-{DCFD408F-78D7-D046-3FEC-BE1CBA6E86CB}" dt="2023-06-05T15:11:00.649" v="0" actId="20577"/>
          <ac:spMkLst>
            <pc:docMk/>
            <pc:sldMk cId="485519466" sldId="289"/>
            <ac:spMk id="2" creationId="{14CCB24F-4B65-856F-E7F2-19443AB56069}"/>
          </ac:spMkLst>
        </pc:spChg>
      </pc:sldChg>
    </pc:docChg>
  </pc:docChgLst>
  <pc:docChgLst>
    <pc:chgData name="Ernst Kalseth" userId="b91ea0d3-fbf4-4f61-9704-630abbd14e2d" providerId="ADAL" clId="{E566D106-485C-4510-A7FB-5FDAEDDC7D87}"/>
    <pc:docChg chg="undo custSel addSld delSld modSld sldOrd">
      <pc:chgData name="Ernst Kalseth" userId="b91ea0d3-fbf4-4f61-9704-630abbd14e2d" providerId="ADAL" clId="{E566D106-485C-4510-A7FB-5FDAEDDC7D87}" dt="2023-06-05T14:38:34.442" v="294" actId="255"/>
      <pc:docMkLst>
        <pc:docMk/>
      </pc:docMkLst>
      <pc:sldChg chg="modSp mod">
        <pc:chgData name="Ernst Kalseth" userId="b91ea0d3-fbf4-4f61-9704-630abbd14e2d" providerId="ADAL" clId="{E566D106-485C-4510-A7FB-5FDAEDDC7D87}" dt="2023-06-05T14:38:34.442" v="294" actId="255"/>
        <pc:sldMkLst>
          <pc:docMk/>
          <pc:sldMk cId="3473420123" sldId="256"/>
        </pc:sldMkLst>
        <pc:spChg chg="mod">
          <ac:chgData name="Ernst Kalseth" userId="b91ea0d3-fbf4-4f61-9704-630abbd14e2d" providerId="ADAL" clId="{E566D106-485C-4510-A7FB-5FDAEDDC7D87}" dt="2023-06-05T14:38:34.442" v="294" actId="255"/>
          <ac:spMkLst>
            <pc:docMk/>
            <pc:sldMk cId="3473420123" sldId="256"/>
            <ac:spMk id="2" creationId="{00000000-0000-0000-0000-000000000000}"/>
          </ac:spMkLst>
        </pc:spChg>
      </pc:sldChg>
      <pc:sldChg chg="modSp mod modAnim">
        <pc:chgData name="Ernst Kalseth" userId="b91ea0d3-fbf4-4f61-9704-630abbd14e2d" providerId="ADAL" clId="{E566D106-485C-4510-A7FB-5FDAEDDC7D87}" dt="2023-06-05T13:28:30.721" v="28"/>
        <pc:sldMkLst>
          <pc:docMk/>
          <pc:sldMk cId="3570434544" sldId="265"/>
        </pc:sldMkLst>
        <pc:spChg chg="mod">
          <ac:chgData name="Ernst Kalseth" userId="b91ea0d3-fbf4-4f61-9704-630abbd14e2d" providerId="ADAL" clId="{E566D106-485C-4510-A7FB-5FDAEDDC7D87}" dt="2023-06-05T13:27:46.085" v="22" actId="255"/>
          <ac:spMkLst>
            <pc:docMk/>
            <pc:sldMk cId="3570434544" sldId="265"/>
            <ac:spMk id="3" creationId="{FDB7007B-C6AE-4513-8119-684CF4DD8929}"/>
          </ac:spMkLst>
        </pc:spChg>
      </pc:sldChg>
      <pc:sldChg chg="del">
        <pc:chgData name="Ernst Kalseth" userId="b91ea0d3-fbf4-4f61-9704-630abbd14e2d" providerId="ADAL" clId="{E566D106-485C-4510-A7FB-5FDAEDDC7D87}" dt="2023-06-05T13:24:22.139" v="0" actId="47"/>
        <pc:sldMkLst>
          <pc:docMk/>
          <pc:sldMk cId="417019185" sldId="267"/>
        </pc:sldMkLst>
      </pc:sldChg>
      <pc:sldChg chg="modSp mod">
        <pc:chgData name="Ernst Kalseth" userId="b91ea0d3-fbf4-4f61-9704-630abbd14e2d" providerId="ADAL" clId="{E566D106-485C-4510-A7FB-5FDAEDDC7D87}" dt="2023-06-05T13:55:57.936" v="293" actId="20577"/>
        <pc:sldMkLst>
          <pc:docMk/>
          <pc:sldMk cId="3402460034" sldId="274"/>
        </pc:sldMkLst>
        <pc:spChg chg="mod">
          <ac:chgData name="Ernst Kalseth" userId="b91ea0d3-fbf4-4f61-9704-630abbd14e2d" providerId="ADAL" clId="{E566D106-485C-4510-A7FB-5FDAEDDC7D87}" dt="2023-06-05T13:55:57.936" v="293" actId="20577"/>
          <ac:spMkLst>
            <pc:docMk/>
            <pc:sldMk cId="3402460034" sldId="274"/>
            <ac:spMk id="3" creationId="{631F1684-1A97-4804-A0BD-DA59EA88B6CB}"/>
          </ac:spMkLst>
        </pc:spChg>
      </pc:sldChg>
      <pc:sldChg chg="addSp delSp modSp new del mod ord">
        <pc:chgData name="Ernst Kalseth" userId="b91ea0d3-fbf4-4f61-9704-630abbd14e2d" providerId="ADAL" clId="{E566D106-485C-4510-A7FB-5FDAEDDC7D87}" dt="2023-06-05T13:46:34.299" v="179" actId="47"/>
        <pc:sldMkLst>
          <pc:docMk/>
          <pc:sldMk cId="2563015938" sldId="284"/>
        </pc:sldMkLst>
        <pc:spChg chg="del">
          <ac:chgData name="Ernst Kalseth" userId="b91ea0d3-fbf4-4f61-9704-630abbd14e2d" providerId="ADAL" clId="{E566D106-485C-4510-A7FB-5FDAEDDC7D87}" dt="2023-06-05T13:38:08.030" v="69" actId="478"/>
          <ac:spMkLst>
            <pc:docMk/>
            <pc:sldMk cId="2563015938" sldId="284"/>
            <ac:spMk id="2" creationId="{A88EBE41-B471-FCA7-2471-BA895D5D5003}"/>
          </ac:spMkLst>
        </pc:spChg>
        <pc:spChg chg="del">
          <ac:chgData name="Ernst Kalseth" userId="b91ea0d3-fbf4-4f61-9704-630abbd14e2d" providerId="ADAL" clId="{E566D106-485C-4510-A7FB-5FDAEDDC7D87}" dt="2023-06-05T13:37:55.427" v="66" actId="22"/>
          <ac:spMkLst>
            <pc:docMk/>
            <pc:sldMk cId="2563015938" sldId="284"/>
            <ac:spMk id="3" creationId="{106206E7-84A4-3FCB-C6DE-8C357A899B6A}"/>
          </ac:spMkLst>
        </pc:spChg>
        <pc:spChg chg="add del mod">
          <ac:chgData name="Ernst Kalseth" userId="b91ea0d3-fbf4-4f61-9704-630abbd14e2d" providerId="ADAL" clId="{E566D106-485C-4510-A7FB-5FDAEDDC7D87}" dt="2023-06-05T13:39:06.328" v="72" actId="22"/>
          <ac:spMkLst>
            <pc:docMk/>
            <pc:sldMk cId="2563015938" sldId="284"/>
            <ac:spMk id="7" creationId="{376FABB4-3C7C-5176-DA16-361B0BB3C5A2}"/>
          </ac:spMkLst>
        </pc:spChg>
        <pc:spChg chg="add mod">
          <ac:chgData name="Ernst Kalseth" userId="b91ea0d3-fbf4-4f61-9704-630abbd14e2d" providerId="ADAL" clId="{E566D106-485C-4510-A7FB-5FDAEDDC7D87}" dt="2023-06-05T13:46:06.550" v="172" actId="21"/>
          <ac:spMkLst>
            <pc:docMk/>
            <pc:sldMk cId="2563015938" sldId="284"/>
            <ac:spMk id="11" creationId="{8166784A-0AB4-BC8D-794E-0F80ADFDED34}"/>
          </ac:spMkLst>
        </pc:spChg>
        <pc:picChg chg="add del mod ord">
          <ac:chgData name="Ernst Kalseth" userId="b91ea0d3-fbf4-4f61-9704-630abbd14e2d" providerId="ADAL" clId="{E566D106-485C-4510-A7FB-5FDAEDDC7D87}" dt="2023-06-05T13:38:38.642" v="71" actId="478"/>
          <ac:picMkLst>
            <pc:docMk/>
            <pc:sldMk cId="2563015938" sldId="284"/>
            <ac:picMk id="5" creationId="{496AA4D3-7A5C-1ECC-65B1-5ED08135BDF9}"/>
          </ac:picMkLst>
        </pc:picChg>
        <pc:picChg chg="add del mod ord">
          <ac:chgData name="Ernst Kalseth" userId="b91ea0d3-fbf4-4f61-9704-630abbd14e2d" providerId="ADAL" clId="{E566D106-485C-4510-A7FB-5FDAEDDC7D87}" dt="2023-06-05T13:46:06.550" v="172" actId="21"/>
          <ac:picMkLst>
            <pc:docMk/>
            <pc:sldMk cId="2563015938" sldId="284"/>
            <ac:picMk id="9" creationId="{4EB1952E-C9AA-57FE-B382-A7BD62BC62F2}"/>
          </ac:picMkLst>
        </pc:picChg>
      </pc:sldChg>
      <pc:sldChg chg="modSp del mod modAnim">
        <pc:chgData name="Ernst Kalseth" userId="b91ea0d3-fbf4-4f61-9704-630abbd14e2d" providerId="ADAL" clId="{E566D106-485C-4510-A7FB-5FDAEDDC7D87}" dt="2023-06-05T13:31:02.669" v="32" actId="47"/>
        <pc:sldMkLst>
          <pc:docMk/>
          <pc:sldMk cId="4109820915" sldId="284"/>
        </pc:sldMkLst>
        <pc:spChg chg="mod">
          <ac:chgData name="Ernst Kalseth" userId="b91ea0d3-fbf4-4f61-9704-630abbd14e2d" providerId="ADAL" clId="{E566D106-485C-4510-A7FB-5FDAEDDC7D87}" dt="2023-06-05T13:30:58.439" v="31" actId="6549"/>
          <ac:spMkLst>
            <pc:docMk/>
            <pc:sldMk cId="4109820915" sldId="284"/>
            <ac:spMk id="3" creationId="{D162AE20-8327-C7E3-946E-753FB67ADC1A}"/>
          </ac:spMkLst>
        </pc:spChg>
      </pc:sldChg>
      <pc:sldChg chg="addSp delSp modSp new mod ord">
        <pc:chgData name="Ernst Kalseth" userId="b91ea0d3-fbf4-4f61-9704-630abbd14e2d" providerId="ADAL" clId="{E566D106-485C-4510-A7FB-5FDAEDDC7D87}" dt="2023-06-05T13:41:56.411" v="86"/>
        <pc:sldMkLst>
          <pc:docMk/>
          <pc:sldMk cId="300878376" sldId="285"/>
        </pc:sldMkLst>
        <pc:spChg chg="del">
          <ac:chgData name="Ernst Kalseth" userId="b91ea0d3-fbf4-4f61-9704-630abbd14e2d" providerId="ADAL" clId="{E566D106-485C-4510-A7FB-5FDAEDDC7D87}" dt="2023-06-05T13:41:18.565" v="77" actId="478"/>
          <ac:spMkLst>
            <pc:docMk/>
            <pc:sldMk cId="300878376" sldId="285"/>
            <ac:spMk id="2" creationId="{9661B335-16A7-D7B5-5E2C-0080AD8B7C7C}"/>
          </ac:spMkLst>
        </pc:spChg>
        <pc:spChg chg="del">
          <ac:chgData name="Ernst Kalseth" userId="b91ea0d3-fbf4-4f61-9704-630abbd14e2d" providerId="ADAL" clId="{E566D106-485C-4510-A7FB-5FDAEDDC7D87}" dt="2023-06-05T13:41:14.838" v="76" actId="22"/>
          <ac:spMkLst>
            <pc:docMk/>
            <pc:sldMk cId="300878376" sldId="285"/>
            <ac:spMk id="3" creationId="{43C6DE8F-57E8-296E-75E6-D69234C56C04}"/>
          </ac:spMkLst>
        </pc:spChg>
        <pc:picChg chg="add mod ord">
          <ac:chgData name="Ernst Kalseth" userId="b91ea0d3-fbf4-4f61-9704-630abbd14e2d" providerId="ADAL" clId="{E566D106-485C-4510-A7FB-5FDAEDDC7D87}" dt="2023-06-05T13:41:37.291" v="82" actId="14100"/>
          <ac:picMkLst>
            <pc:docMk/>
            <pc:sldMk cId="300878376" sldId="285"/>
            <ac:picMk id="5" creationId="{57DCAB8A-2A19-4A40-DA41-1B20CE5CC164}"/>
          </ac:picMkLst>
        </pc:picChg>
      </pc:sldChg>
      <pc:sldChg chg="addSp delSp modSp new mod">
        <pc:chgData name="Ernst Kalseth" userId="b91ea0d3-fbf4-4f61-9704-630abbd14e2d" providerId="ADAL" clId="{E566D106-485C-4510-A7FB-5FDAEDDC7D87}" dt="2023-06-05T13:43:33.657" v="92" actId="478"/>
        <pc:sldMkLst>
          <pc:docMk/>
          <pc:sldMk cId="1854648313" sldId="286"/>
        </pc:sldMkLst>
        <pc:spChg chg="del">
          <ac:chgData name="Ernst Kalseth" userId="b91ea0d3-fbf4-4f61-9704-630abbd14e2d" providerId="ADAL" clId="{E566D106-485C-4510-A7FB-5FDAEDDC7D87}" dt="2023-06-05T13:43:33.657" v="92" actId="478"/>
          <ac:spMkLst>
            <pc:docMk/>
            <pc:sldMk cId="1854648313" sldId="286"/>
            <ac:spMk id="2" creationId="{F42A214E-AF95-BC71-2311-E9D2490AC8A6}"/>
          </ac:spMkLst>
        </pc:spChg>
        <pc:spChg chg="del">
          <ac:chgData name="Ernst Kalseth" userId="b91ea0d3-fbf4-4f61-9704-630abbd14e2d" providerId="ADAL" clId="{E566D106-485C-4510-A7FB-5FDAEDDC7D87}" dt="2023-06-05T13:43:10.833" v="88" actId="22"/>
          <ac:spMkLst>
            <pc:docMk/>
            <pc:sldMk cId="1854648313" sldId="286"/>
            <ac:spMk id="3" creationId="{37E75C1B-0532-7F11-3D09-4061ADD7469F}"/>
          </ac:spMkLst>
        </pc:spChg>
        <pc:picChg chg="add mod ord">
          <ac:chgData name="Ernst Kalseth" userId="b91ea0d3-fbf4-4f61-9704-630abbd14e2d" providerId="ADAL" clId="{E566D106-485C-4510-A7FB-5FDAEDDC7D87}" dt="2023-06-05T13:43:21.229" v="91" actId="14100"/>
          <ac:picMkLst>
            <pc:docMk/>
            <pc:sldMk cId="1854648313" sldId="286"/>
            <ac:picMk id="5" creationId="{63D620E7-2BE4-B50E-C2A7-22E879F3F1CC}"/>
          </ac:picMkLst>
        </pc:picChg>
      </pc:sldChg>
      <pc:sldChg chg="addSp delSp modSp new mod">
        <pc:chgData name="Ernst Kalseth" userId="b91ea0d3-fbf4-4f61-9704-630abbd14e2d" providerId="ADAL" clId="{E566D106-485C-4510-A7FB-5FDAEDDC7D87}" dt="2023-06-05T13:46:27.839" v="178" actId="1076"/>
        <pc:sldMkLst>
          <pc:docMk/>
          <pc:sldMk cId="3309983854" sldId="287"/>
        </pc:sldMkLst>
        <pc:spChg chg="mod">
          <ac:chgData name="Ernst Kalseth" userId="b91ea0d3-fbf4-4f61-9704-630abbd14e2d" providerId="ADAL" clId="{E566D106-485C-4510-A7FB-5FDAEDDC7D87}" dt="2023-06-05T13:46:02.827" v="171" actId="27636"/>
          <ac:spMkLst>
            <pc:docMk/>
            <pc:sldMk cId="3309983854" sldId="287"/>
            <ac:spMk id="2" creationId="{9BE4C968-8275-C126-3858-141CB8BE2290}"/>
          </ac:spMkLst>
        </pc:spChg>
        <pc:spChg chg="del">
          <ac:chgData name="Ernst Kalseth" userId="b91ea0d3-fbf4-4f61-9704-630abbd14e2d" providerId="ADAL" clId="{E566D106-485C-4510-A7FB-5FDAEDDC7D87}" dt="2023-06-05T13:46:09.904" v="173"/>
          <ac:spMkLst>
            <pc:docMk/>
            <pc:sldMk cId="3309983854" sldId="287"/>
            <ac:spMk id="3" creationId="{5B3B6753-42CE-0B17-C740-31F5CCD0DB74}"/>
          </ac:spMkLst>
        </pc:spChg>
        <pc:picChg chg="add mod">
          <ac:chgData name="Ernst Kalseth" userId="b91ea0d3-fbf4-4f61-9704-630abbd14e2d" providerId="ADAL" clId="{E566D106-485C-4510-A7FB-5FDAEDDC7D87}" dt="2023-06-05T13:46:27.839" v="178" actId="1076"/>
          <ac:picMkLst>
            <pc:docMk/>
            <pc:sldMk cId="3309983854" sldId="287"/>
            <ac:picMk id="4" creationId="{E4E0D0B3-734F-A9DE-AEDB-E5981D89B810}"/>
          </ac:picMkLst>
        </pc:picChg>
      </pc:sldChg>
    </pc:docChg>
  </pc:docChgLst>
  <pc:docChgLst>
    <pc:chgData name="Beathe With" userId="S::beathe.with@kragero.kommune.no::04859902-aad2-4ff9-bdcb-5e15e5fb303d" providerId="AD" clId="Web-{BB76A791-42AF-8660-91AF-8A1CD893F06A}"/>
    <pc:docChg chg="addSld delSld modSld">
      <pc:chgData name="Beathe With" userId="S::beathe.with@kragero.kommune.no::04859902-aad2-4ff9-bdcb-5e15e5fb303d" providerId="AD" clId="Web-{BB76A791-42AF-8660-91AF-8A1CD893F06A}" dt="2023-06-05T19:20:02.676" v="1228" actId="14100"/>
      <pc:docMkLst>
        <pc:docMk/>
      </pc:docMkLst>
      <pc:sldChg chg="modSp">
        <pc:chgData name="Beathe With" userId="S::beathe.with@kragero.kommune.no::04859902-aad2-4ff9-bdcb-5e15e5fb303d" providerId="AD" clId="Web-{BB76A791-42AF-8660-91AF-8A1CD893F06A}" dt="2023-06-05T18:44:35.838" v="655" actId="14100"/>
        <pc:sldMkLst>
          <pc:docMk/>
          <pc:sldMk cId="3357607239" sldId="259"/>
        </pc:sldMkLst>
        <pc:spChg chg="mod">
          <ac:chgData name="Beathe With" userId="S::beathe.with@kragero.kommune.no::04859902-aad2-4ff9-bdcb-5e15e5fb303d" providerId="AD" clId="Web-{BB76A791-42AF-8660-91AF-8A1CD893F06A}" dt="2023-06-05T18:44:35.838" v="655" actId="14100"/>
          <ac:spMkLst>
            <pc:docMk/>
            <pc:sldMk cId="3357607239" sldId="259"/>
            <ac:spMk id="2" creationId="{4D7F94AE-6E16-45B5-B90B-F68D3CABE905}"/>
          </ac:spMkLst>
        </pc:spChg>
      </pc:sldChg>
      <pc:sldChg chg="del">
        <pc:chgData name="Beathe With" userId="S::beathe.with@kragero.kommune.no::04859902-aad2-4ff9-bdcb-5e15e5fb303d" providerId="AD" clId="Web-{BB76A791-42AF-8660-91AF-8A1CD893F06A}" dt="2023-06-05T18:43:01.181" v="650"/>
        <pc:sldMkLst>
          <pc:docMk/>
          <pc:sldMk cId="1837160525" sldId="288"/>
        </pc:sldMkLst>
      </pc:sldChg>
      <pc:sldChg chg="modSp del">
        <pc:chgData name="Beathe With" userId="S::beathe.with@kragero.kommune.no::04859902-aad2-4ff9-bdcb-5e15e5fb303d" providerId="AD" clId="Web-{BB76A791-42AF-8660-91AF-8A1CD893F06A}" dt="2023-06-05T18:01:40.821" v="21"/>
        <pc:sldMkLst>
          <pc:docMk/>
          <pc:sldMk cId="1364628883" sldId="290"/>
        </pc:sldMkLst>
        <pc:spChg chg="mod">
          <ac:chgData name="Beathe With" userId="S::beathe.with@kragero.kommune.no::04859902-aad2-4ff9-bdcb-5e15e5fb303d" providerId="AD" clId="Web-{BB76A791-42AF-8660-91AF-8A1CD893F06A}" dt="2023-06-05T18:00:49.399" v="15" actId="20577"/>
          <ac:spMkLst>
            <pc:docMk/>
            <pc:sldMk cId="1364628883" sldId="290"/>
            <ac:spMk id="3" creationId="{0F9327EE-03C2-7B68-B330-89D173191FE5}"/>
          </ac:spMkLst>
        </pc:spChg>
      </pc:sldChg>
      <pc:sldChg chg="del">
        <pc:chgData name="Beathe With" userId="S::beathe.with@kragero.kommune.no::04859902-aad2-4ff9-bdcb-5e15e5fb303d" providerId="AD" clId="Web-{BB76A791-42AF-8660-91AF-8A1CD893F06A}" dt="2023-06-05T18:43:17.369" v="651"/>
        <pc:sldMkLst>
          <pc:docMk/>
          <pc:sldMk cId="3725038219" sldId="291"/>
        </pc:sldMkLst>
      </pc:sldChg>
      <pc:sldChg chg="del">
        <pc:chgData name="Beathe With" userId="S::beathe.with@kragero.kommune.no::04859902-aad2-4ff9-bdcb-5e15e5fb303d" providerId="AD" clId="Web-{BB76A791-42AF-8660-91AF-8A1CD893F06A}" dt="2023-06-05T18:43:31.103" v="652"/>
        <pc:sldMkLst>
          <pc:docMk/>
          <pc:sldMk cId="3932366926" sldId="292"/>
        </pc:sldMkLst>
      </pc:sldChg>
      <pc:sldChg chg="modSp">
        <pc:chgData name="Beathe With" userId="S::beathe.with@kragero.kommune.no::04859902-aad2-4ff9-bdcb-5e15e5fb303d" providerId="AD" clId="Web-{BB76A791-42AF-8660-91AF-8A1CD893F06A}" dt="2023-06-05T19:05:37.416" v="1089" actId="20577"/>
        <pc:sldMkLst>
          <pc:docMk/>
          <pc:sldMk cId="2582372670" sldId="293"/>
        </pc:sldMkLst>
        <pc:spChg chg="mod">
          <ac:chgData name="Beathe With" userId="S::beathe.with@kragero.kommune.no::04859902-aad2-4ff9-bdcb-5e15e5fb303d" providerId="AD" clId="Web-{BB76A791-42AF-8660-91AF-8A1CD893F06A}" dt="2023-06-05T19:05:37.416" v="1089" actId="20577"/>
          <ac:spMkLst>
            <pc:docMk/>
            <pc:sldMk cId="2582372670" sldId="293"/>
            <ac:spMk id="2" creationId="{A0A329B4-8787-54B6-0ADE-542225FA3D25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44:43.901" v="656"/>
        <pc:sldMkLst>
          <pc:docMk/>
          <pc:sldMk cId="2868314806" sldId="294"/>
        </pc:sldMkLst>
        <pc:spChg chg="mod">
          <ac:chgData name="Beathe With" userId="S::beathe.with@kragero.kommune.no::04859902-aad2-4ff9-bdcb-5e15e5fb303d" providerId="AD" clId="Web-{BB76A791-42AF-8660-91AF-8A1CD893F06A}" dt="2023-06-05T18:10:10.780" v="242" actId="20577"/>
          <ac:spMkLst>
            <pc:docMk/>
            <pc:sldMk cId="2868314806" sldId="294"/>
            <ac:spMk id="2" creationId="{4FDAF96A-DE74-351F-C377-84FE2A68C4F4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10:22.359" v="247" actId="20577"/>
          <ac:spMkLst>
            <pc:docMk/>
            <pc:sldMk cId="2868314806" sldId="294"/>
            <ac:spMk id="3" creationId="{9A40B05C-DA09-8118-580E-A7BC7A21D507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03:29.776" v="48"/>
        <pc:sldMkLst>
          <pc:docMk/>
          <pc:sldMk cId="668954512" sldId="295"/>
        </pc:sldMkLst>
        <pc:spChg chg="mod">
          <ac:chgData name="Beathe With" userId="S::beathe.with@kragero.kommune.no::04859902-aad2-4ff9-bdcb-5e15e5fb303d" providerId="AD" clId="Web-{BB76A791-42AF-8660-91AF-8A1CD893F06A}" dt="2023-06-05T18:02:33.400" v="24" actId="20577"/>
          <ac:spMkLst>
            <pc:docMk/>
            <pc:sldMk cId="668954512" sldId="295"/>
            <ac:spMk id="3" creationId="{6048193D-A631-86A9-AF55-1A62BDF79567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04:20.886" v="55"/>
        <pc:sldMkLst>
          <pc:docMk/>
          <pc:sldMk cId="3244888565" sldId="296"/>
        </pc:sldMkLst>
        <pc:spChg chg="mod">
          <ac:chgData name="Beathe With" userId="S::beathe.with@kragero.kommune.no::04859902-aad2-4ff9-bdcb-5e15e5fb303d" providerId="AD" clId="Web-{BB76A791-42AF-8660-91AF-8A1CD893F06A}" dt="2023-06-05T18:03:42.135" v="49" actId="20577"/>
          <ac:spMkLst>
            <pc:docMk/>
            <pc:sldMk cId="3244888565" sldId="296"/>
            <ac:spMk id="3" creationId="{A0535234-F218-D249-1543-EABA12ACD302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05:33.074" v="86"/>
        <pc:sldMkLst>
          <pc:docMk/>
          <pc:sldMk cId="3839894683" sldId="297"/>
        </pc:sldMkLst>
        <pc:spChg chg="mod">
          <ac:chgData name="Beathe With" userId="S::beathe.with@kragero.kommune.no::04859902-aad2-4ff9-bdcb-5e15e5fb303d" providerId="AD" clId="Web-{BB76A791-42AF-8660-91AF-8A1CD893F06A}" dt="2023-06-05T18:04:29.151" v="56" actId="20577"/>
          <ac:spMkLst>
            <pc:docMk/>
            <pc:sldMk cId="3839894683" sldId="297"/>
            <ac:spMk id="3" creationId="{C7CDBAF0-1256-2B44-EBCA-4DEB3E9D0D59}"/>
          </ac:spMkLst>
        </pc:spChg>
      </pc:sldChg>
      <pc:sldChg chg="del">
        <pc:chgData name="Beathe With" userId="S::beathe.with@kragero.kommune.no::04859902-aad2-4ff9-bdcb-5e15e5fb303d" providerId="AD" clId="Web-{BB76A791-42AF-8660-91AF-8A1CD893F06A}" dt="2023-06-05T18:08:59.811" v="228"/>
        <pc:sldMkLst>
          <pc:docMk/>
          <pc:sldMk cId="560374996" sldId="300"/>
        </pc:sldMkLst>
      </pc:sldChg>
      <pc:sldChg chg="modSp del">
        <pc:chgData name="Beathe With" userId="S::beathe.with@kragero.kommune.no::04859902-aad2-4ff9-bdcb-5e15e5fb303d" providerId="AD" clId="Web-{BB76A791-42AF-8660-91AF-8A1CD893F06A}" dt="2023-06-05T18:11:47.563" v="253"/>
        <pc:sldMkLst>
          <pc:docMk/>
          <pc:sldMk cId="3524817622" sldId="303"/>
        </pc:sldMkLst>
        <pc:spChg chg="mod">
          <ac:chgData name="Beathe With" userId="S::beathe.with@kragero.kommune.no::04859902-aad2-4ff9-bdcb-5e15e5fb303d" providerId="AD" clId="Web-{BB76A791-42AF-8660-91AF-8A1CD893F06A}" dt="2023-06-05T18:10:46.671" v="249" actId="20577"/>
          <ac:spMkLst>
            <pc:docMk/>
            <pc:sldMk cId="3524817622" sldId="303"/>
            <ac:spMk id="3" creationId="{46FF81B0-2E61-04B1-EA33-0D744A8DDC20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12:14.219" v="259"/>
        <pc:sldMkLst>
          <pc:docMk/>
          <pc:sldMk cId="652904397" sldId="304"/>
        </pc:sldMkLst>
        <pc:spChg chg="mod">
          <ac:chgData name="Beathe With" userId="S::beathe.with@kragero.kommune.no::04859902-aad2-4ff9-bdcb-5e15e5fb303d" providerId="AD" clId="Web-{BB76A791-42AF-8660-91AF-8A1CD893F06A}" dt="2023-06-05T18:11:54.657" v="254" actId="20577"/>
          <ac:spMkLst>
            <pc:docMk/>
            <pc:sldMk cId="652904397" sldId="304"/>
            <ac:spMk id="3" creationId="{007C037B-2060-97BB-6195-B48640279048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13:38.314" v="286"/>
        <pc:sldMkLst>
          <pc:docMk/>
          <pc:sldMk cId="3191828921" sldId="306"/>
        </pc:sldMkLst>
        <pc:spChg chg="mod">
          <ac:chgData name="Beathe With" userId="S::beathe.with@kragero.kommune.no::04859902-aad2-4ff9-bdcb-5e15e5fb303d" providerId="AD" clId="Web-{BB76A791-42AF-8660-91AF-8A1CD893F06A}" dt="2023-06-05T18:13:01.626" v="265" actId="20577"/>
          <ac:spMkLst>
            <pc:docMk/>
            <pc:sldMk cId="3191828921" sldId="306"/>
            <ac:spMk id="3" creationId="{C9C0F0B0-F5B6-F3DA-25B1-982B79F1594B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12:45.407" v="264"/>
        <pc:sldMkLst>
          <pc:docMk/>
          <pc:sldMk cId="2953206239" sldId="307"/>
        </pc:sldMkLst>
        <pc:spChg chg="mod">
          <ac:chgData name="Beathe With" userId="S::beathe.with@kragero.kommune.no::04859902-aad2-4ff9-bdcb-5e15e5fb303d" providerId="AD" clId="Web-{BB76A791-42AF-8660-91AF-8A1CD893F06A}" dt="2023-06-05T18:12:20.798" v="260" actId="20577"/>
          <ac:spMkLst>
            <pc:docMk/>
            <pc:sldMk cId="2953206239" sldId="307"/>
            <ac:spMk id="3" creationId="{4E97FE46-32EE-5B8D-8758-B67F64273BDF}"/>
          </ac:spMkLst>
        </pc:spChg>
      </pc:sldChg>
      <pc:sldChg chg="modSp del">
        <pc:chgData name="Beathe With" userId="S::beathe.with@kragero.kommune.no::04859902-aad2-4ff9-bdcb-5e15e5fb303d" providerId="AD" clId="Web-{BB76A791-42AF-8660-91AF-8A1CD893F06A}" dt="2023-06-05T18:10:39.062" v="248"/>
        <pc:sldMkLst>
          <pc:docMk/>
          <pc:sldMk cId="1225484901" sldId="308"/>
        </pc:sldMkLst>
        <pc:spChg chg="mod">
          <ac:chgData name="Beathe With" userId="S::beathe.with@kragero.kommune.no::04859902-aad2-4ff9-bdcb-5e15e5fb303d" providerId="AD" clId="Web-{BB76A791-42AF-8660-91AF-8A1CD893F06A}" dt="2023-06-05T18:09:08.811" v="229" actId="20577"/>
          <ac:spMkLst>
            <pc:docMk/>
            <pc:sldMk cId="1225484901" sldId="308"/>
            <ac:spMk id="3" creationId="{E2FDB9EB-5028-4427-3ED3-0B4C6508F9E7}"/>
          </ac:spMkLst>
        </pc:spChg>
      </pc:sldChg>
      <pc:sldChg chg="modSp modNotes">
        <pc:chgData name="Beathe With" userId="S::beathe.with@kragero.kommune.no::04859902-aad2-4ff9-bdcb-5e15e5fb303d" providerId="AD" clId="Web-{BB76A791-42AF-8660-91AF-8A1CD893F06A}" dt="2023-06-05T18:55:24.315" v="1054" actId="20577"/>
        <pc:sldMkLst>
          <pc:docMk/>
          <pc:sldMk cId="4123264826" sldId="309"/>
        </pc:sldMkLst>
        <pc:spChg chg="mod">
          <ac:chgData name="Beathe With" userId="S::beathe.with@kragero.kommune.no::04859902-aad2-4ff9-bdcb-5e15e5fb303d" providerId="AD" clId="Web-{BB76A791-42AF-8660-91AF-8A1CD893F06A}" dt="2023-06-05T18:48:22.638" v="764" actId="14100"/>
          <ac:spMkLst>
            <pc:docMk/>
            <pc:sldMk cId="4123264826" sldId="309"/>
            <ac:spMk id="3" creationId="{D9521E5B-BA00-211F-E0AA-B8DD1CE433ED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55:24.315" v="1054" actId="20577"/>
          <ac:spMkLst>
            <pc:docMk/>
            <pc:sldMk cId="4123264826" sldId="309"/>
            <ac:spMk id="4" creationId="{F7E6643D-AD45-0973-DE89-A7CDB030EB95}"/>
          </ac:spMkLst>
        </pc:spChg>
      </pc:sldChg>
      <pc:sldChg chg="modSp">
        <pc:chgData name="Beathe With" userId="S::beathe.with@kragero.kommune.no::04859902-aad2-4ff9-bdcb-5e15e5fb303d" providerId="AD" clId="Web-{BB76A791-42AF-8660-91AF-8A1CD893F06A}" dt="2023-06-05T18:17:37.051" v="325" actId="20577"/>
        <pc:sldMkLst>
          <pc:docMk/>
          <pc:sldMk cId="1397264429" sldId="310"/>
        </pc:sldMkLst>
        <pc:spChg chg="mod">
          <ac:chgData name="Beathe With" userId="S::beathe.with@kragero.kommune.no::04859902-aad2-4ff9-bdcb-5e15e5fb303d" providerId="AD" clId="Web-{BB76A791-42AF-8660-91AF-8A1CD893F06A}" dt="2023-06-05T18:17:37.051" v="325" actId="20577"/>
          <ac:spMkLst>
            <pc:docMk/>
            <pc:sldMk cId="1397264429" sldId="310"/>
            <ac:spMk id="13" creationId="{79881CFC-D0D4-B942-BD53-9C009E685910}"/>
          </ac:spMkLst>
        </pc:spChg>
      </pc:sldChg>
      <pc:sldChg chg="del">
        <pc:chgData name="Beathe With" userId="S::beathe.with@kragero.kommune.no::04859902-aad2-4ff9-bdcb-5e15e5fb303d" providerId="AD" clId="Web-{BB76A791-42AF-8660-91AF-8A1CD893F06A}" dt="2023-06-05T17:57:48.162" v="0"/>
        <pc:sldMkLst>
          <pc:docMk/>
          <pc:sldMk cId="3123569082" sldId="311"/>
        </pc:sldMkLst>
      </pc:sldChg>
      <pc:sldChg chg="modSp">
        <pc:chgData name="Beathe With" userId="S::beathe.with@kragero.kommune.no::04859902-aad2-4ff9-bdcb-5e15e5fb303d" providerId="AD" clId="Web-{BB76A791-42AF-8660-91AF-8A1CD893F06A}" dt="2023-06-05T18:42:06.415" v="649" actId="20577"/>
        <pc:sldMkLst>
          <pc:docMk/>
          <pc:sldMk cId="1748247922" sldId="312"/>
        </pc:sldMkLst>
        <pc:spChg chg="mod">
          <ac:chgData name="Beathe With" userId="S::beathe.with@kragero.kommune.no::04859902-aad2-4ff9-bdcb-5e15e5fb303d" providerId="AD" clId="Web-{BB76A791-42AF-8660-91AF-8A1CD893F06A}" dt="2023-06-05T18:18:46.474" v="327" actId="20577"/>
          <ac:spMkLst>
            <pc:docMk/>
            <pc:sldMk cId="1748247922" sldId="312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42:06.415" v="649" actId="20577"/>
          <ac:spMkLst>
            <pc:docMk/>
            <pc:sldMk cId="1748247922" sldId="312"/>
            <ac:spMk id="4" creationId="{7DA44E23-80B8-1398-EFB7-7C3CBD2F4AEA}"/>
          </ac:spMkLst>
        </pc:spChg>
      </pc:sldChg>
      <pc:sldChg chg="modSp">
        <pc:chgData name="Beathe With" userId="S::beathe.with@kragero.kommune.no::04859902-aad2-4ff9-bdcb-5e15e5fb303d" providerId="AD" clId="Web-{BB76A791-42AF-8660-91AF-8A1CD893F06A}" dt="2023-06-05T19:20:02.676" v="1228" actId="14100"/>
        <pc:sldMkLst>
          <pc:docMk/>
          <pc:sldMk cId="1453345777" sldId="314"/>
        </pc:sldMkLst>
        <pc:spChg chg="mod">
          <ac:chgData name="Beathe With" userId="S::beathe.with@kragero.kommune.no::04859902-aad2-4ff9-bdcb-5e15e5fb303d" providerId="AD" clId="Web-{BB76A791-42AF-8660-91AF-8A1CD893F06A}" dt="2023-06-05T19:20:02.676" v="1228" actId="14100"/>
          <ac:spMkLst>
            <pc:docMk/>
            <pc:sldMk cId="1453345777" sldId="314"/>
            <ac:spMk id="6" creationId="{EAB1CAC2-8AA5-9AEE-DC3B-93D186B23F23}"/>
          </ac:spMkLst>
        </pc:spChg>
      </pc:sldChg>
      <pc:sldChg chg="modSp">
        <pc:chgData name="Beathe With" userId="S::beathe.with@kragero.kommune.no::04859902-aad2-4ff9-bdcb-5e15e5fb303d" providerId="AD" clId="Web-{BB76A791-42AF-8660-91AF-8A1CD893F06A}" dt="2023-06-05T18:35:53.676" v="592" actId="20577"/>
        <pc:sldMkLst>
          <pc:docMk/>
          <pc:sldMk cId="11907061" sldId="315"/>
        </pc:sldMkLst>
        <pc:spChg chg="mod">
          <ac:chgData name="Beathe With" userId="S::beathe.with@kragero.kommune.no::04859902-aad2-4ff9-bdcb-5e15e5fb303d" providerId="AD" clId="Web-{BB76A791-42AF-8660-91AF-8A1CD893F06A}" dt="2023-06-05T18:19:00.709" v="331" actId="20577"/>
          <ac:spMkLst>
            <pc:docMk/>
            <pc:sldMk cId="11907061" sldId="315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35:53.676" v="592" actId="20577"/>
          <ac:spMkLst>
            <pc:docMk/>
            <pc:sldMk cId="11907061" sldId="315"/>
            <ac:spMk id="7" creationId="{A4A5DE27-A061-0767-A9F7-83CA27FA07C3}"/>
          </ac:spMkLst>
        </pc:spChg>
      </pc:sldChg>
      <pc:sldChg chg="modSp">
        <pc:chgData name="Beathe With" userId="S::beathe.with@kragero.kommune.no::04859902-aad2-4ff9-bdcb-5e15e5fb303d" providerId="AD" clId="Web-{BB76A791-42AF-8660-91AF-8A1CD893F06A}" dt="2023-06-05T18:20:27.131" v="343" actId="14100"/>
        <pc:sldMkLst>
          <pc:docMk/>
          <pc:sldMk cId="3552897703" sldId="316"/>
        </pc:sldMkLst>
        <pc:spChg chg="mod">
          <ac:chgData name="Beathe With" userId="S::beathe.with@kragero.kommune.no::04859902-aad2-4ff9-bdcb-5e15e5fb303d" providerId="AD" clId="Web-{BB76A791-42AF-8660-91AF-8A1CD893F06A}" dt="2023-06-05T18:19:12.896" v="332" actId="20577"/>
          <ac:spMkLst>
            <pc:docMk/>
            <pc:sldMk cId="3552897703" sldId="316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06:28.059" v="103" actId="20577"/>
          <ac:spMkLst>
            <pc:docMk/>
            <pc:sldMk cId="3552897703" sldId="316"/>
            <ac:spMk id="3" creationId="{D9521E5B-BA00-211F-E0AA-B8DD1CE433ED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20:27.131" v="343" actId="14100"/>
          <ac:spMkLst>
            <pc:docMk/>
            <pc:sldMk cId="3552897703" sldId="316"/>
            <ac:spMk id="4" creationId="{7BA50EB7-3BE8-ABDF-30B0-D322E956ADE7}"/>
          </ac:spMkLst>
        </pc:spChg>
      </pc:sldChg>
      <pc:sldChg chg="modSp">
        <pc:chgData name="Beathe With" userId="S::beathe.with@kragero.kommune.no::04859902-aad2-4ff9-bdcb-5e15e5fb303d" providerId="AD" clId="Web-{BB76A791-42AF-8660-91AF-8A1CD893F06A}" dt="2023-06-05T18:39:29.835" v="623" actId="20577"/>
        <pc:sldMkLst>
          <pc:docMk/>
          <pc:sldMk cId="3999163820" sldId="317"/>
        </pc:sldMkLst>
        <pc:spChg chg="mod">
          <ac:chgData name="Beathe With" userId="S::beathe.with@kragero.kommune.no::04859902-aad2-4ff9-bdcb-5e15e5fb303d" providerId="AD" clId="Web-{BB76A791-42AF-8660-91AF-8A1CD893F06A}" dt="2023-06-05T18:19:21.803" v="335" actId="20577"/>
          <ac:spMkLst>
            <pc:docMk/>
            <pc:sldMk cId="3999163820" sldId="317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25:23.588" v="472" actId="20577"/>
          <ac:spMkLst>
            <pc:docMk/>
            <pc:sldMk cId="3999163820" sldId="317"/>
            <ac:spMk id="4" creationId="{0E84815C-FE5E-88E5-646D-535B31067B06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39:29.835" v="623" actId="20577"/>
          <ac:spMkLst>
            <pc:docMk/>
            <pc:sldMk cId="3999163820" sldId="317"/>
            <ac:spMk id="13" creationId="{79881CFC-D0D4-B942-BD53-9C009E685910}"/>
          </ac:spMkLst>
        </pc:spChg>
      </pc:sldChg>
      <pc:sldChg chg="modSp new del">
        <pc:chgData name="Beathe With" userId="S::beathe.with@kragero.kommune.no::04859902-aad2-4ff9-bdcb-5e15e5fb303d" providerId="AD" clId="Web-{BB76A791-42AF-8660-91AF-8A1CD893F06A}" dt="2023-06-05T18:17:51.708" v="326"/>
        <pc:sldMkLst>
          <pc:docMk/>
          <pc:sldMk cId="376658565" sldId="318"/>
        </pc:sldMkLst>
        <pc:spChg chg="mod">
          <ac:chgData name="Beathe With" userId="S::beathe.with@kragero.kommune.no::04859902-aad2-4ff9-bdcb-5e15e5fb303d" providerId="AD" clId="Web-{BB76A791-42AF-8660-91AF-8A1CD893F06A}" dt="2023-06-05T18:05:31.949" v="85" actId="20577"/>
          <ac:spMkLst>
            <pc:docMk/>
            <pc:sldMk cId="376658565" sldId="318"/>
            <ac:spMk id="2" creationId="{265E875D-7BE5-0279-2276-F44AEC6EBBB2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8:05:09.933" v="66" actId="20577"/>
          <ac:spMkLst>
            <pc:docMk/>
            <pc:sldMk cId="376658565" sldId="318"/>
            <ac:spMk id="3" creationId="{164B9F37-C5AD-2999-E13C-8E797883F2E3}"/>
          </ac:spMkLst>
        </pc:spChg>
      </pc:sldChg>
      <pc:sldChg chg="modSp new">
        <pc:chgData name="Beathe With" userId="S::beathe.with@kragero.kommune.no::04859902-aad2-4ff9-bdcb-5e15e5fb303d" providerId="AD" clId="Web-{BB76A791-42AF-8660-91AF-8A1CD893F06A}" dt="2023-06-05T19:12:03.967" v="1183" actId="14100"/>
        <pc:sldMkLst>
          <pc:docMk/>
          <pc:sldMk cId="516800141" sldId="319"/>
        </pc:sldMkLst>
        <pc:spChg chg="mod">
          <ac:chgData name="Beathe With" userId="S::beathe.with@kragero.kommune.no::04859902-aad2-4ff9-bdcb-5e15e5fb303d" providerId="AD" clId="Web-{BB76A791-42AF-8660-91AF-8A1CD893F06A}" dt="2023-06-05T19:06:11.932" v="1109" actId="20577"/>
          <ac:spMkLst>
            <pc:docMk/>
            <pc:sldMk cId="516800141" sldId="319"/>
            <ac:spMk id="2" creationId="{2A7AF71C-412F-1911-D29B-02B74613CC36}"/>
          </ac:spMkLst>
        </pc:spChg>
        <pc:spChg chg="mod">
          <ac:chgData name="Beathe With" userId="S::beathe.with@kragero.kommune.no::04859902-aad2-4ff9-bdcb-5e15e5fb303d" providerId="AD" clId="Web-{BB76A791-42AF-8660-91AF-8A1CD893F06A}" dt="2023-06-05T19:12:03.967" v="1183" actId="14100"/>
          <ac:spMkLst>
            <pc:docMk/>
            <pc:sldMk cId="516800141" sldId="319"/>
            <ac:spMk id="3" creationId="{53E46518-E0AD-768B-F7FF-C929DB92106F}"/>
          </ac:spMkLst>
        </pc:spChg>
      </pc:sldChg>
      <pc:sldChg chg="modSp add replId">
        <pc:chgData name="Beathe With" userId="S::beathe.with@kragero.kommune.no::04859902-aad2-4ff9-bdcb-5e15e5fb303d" providerId="AD" clId="Web-{BB76A791-42AF-8660-91AF-8A1CD893F06A}" dt="2023-06-05T19:13:20.546" v="1218" actId="20577"/>
        <pc:sldMkLst>
          <pc:docMk/>
          <pc:sldMk cId="1549287426" sldId="320"/>
        </pc:sldMkLst>
        <pc:spChg chg="mod">
          <ac:chgData name="Beathe With" userId="S::beathe.with@kragero.kommune.no::04859902-aad2-4ff9-bdcb-5e15e5fb303d" providerId="AD" clId="Web-{BB76A791-42AF-8660-91AF-8A1CD893F06A}" dt="2023-06-05T19:13:20.546" v="1218" actId="20577"/>
          <ac:spMkLst>
            <pc:docMk/>
            <pc:sldMk cId="1549287426" sldId="320"/>
            <ac:spMk id="3" creationId="{53E46518-E0AD-768B-F7FF-C929DB92106F}"/>
          </ac:spMkLst>
        </pc:spChg>
      </pc:sldChg>
    </pc:docChg>
  </pc:docChgLst>
  <pc:docChgLst>
    <pc:chgData name="Beathe With" userId="S::beathe.with@kragero.kommune.no::04859902-aad2-4ff9-bdcb-5e15e5fb303d" providerId="AD" clId="Web-{DBDCB072-097A-CCAA-AA03-99CEF7CDC410}"/>
    <pc:docChg chg="addSld delSld modSld">
      <pc:chgData name="Beathe With" userId="S::beathe.with@kragero.kommune.no::04859902-aad2-4ff9-bdcb-5e15e5fb303d" providerId="AD" clId="Web-{DBDCB072-097A-CCAA-AA03-99CEF7CDC410}" dt="2023-06-05T17:52:45.399" v="4523" actId="20577"/>
      <pc:docMkLst>
        <pc:docMk/>
      </pc:docMkLst>
      <pc:sldChg chg="modSp">
        <pc:chgData name="Beathe With" userId="S::beathe.with@kragero.kommune.no::04859902-aad2-4ff9-bdcb-5e15e5fb303d" providerId="AD" clId="Web-{DBDCB072-097A-CCAA-AA03-99CEF7CDC410}" dt="2023-06-05T15:49:22.198" v="1582" actId="20577"/>
        <pc:sldMkLst>
          <pc:docMk/>
          <pc:sldMk cId="3473420123" sldId="256"/>
        </pc:sldMkLst>
        <pc:spChg chg="mod">
          <ac:chgData name="Beathe With" userId="S::beathe.with@kragero.kommune.no::04859902-aad2-4ff9-bdcb-5e15e5fb303d" providerId="AD" clId="Web-{DBDCB072-097A-CCAA-AA03-99CEF7CDC410}" dt="2023-06-05T15:49:22.198" v="1582" actId="20577"/>
          <ac:spMkLst>
            <pc:docMk/>
            <pc:sldMk cId="3473420123" sldId="256"/>
            <ac:spMk id="2" creationId="{00000000-0000-0000-0000-000000000000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20:00.336" v="4485" actId="20577"/>
        <pc:sldMkLst>
          <pc:docMk/>
          <pc:sldMk cId="1837160525" sldId="288"/>
        </pc:sldMkLst>
        <pc:spChg chg="mod">
          <ac:chgData name="Beathe With" userId="S::beathe.with@kragero.kommune.no::04859902-aad2-4ff9-bdcb-5e15e5fb303d" providerId="AD" clId="Web-{DBDCB072-097A-CCAA-AA03-99CEF7CDC410}" dt="2023-06-05T15:10:24.379" v="239" actId="20577"/>
          <ac:spMkLst>
            <pc:docMk/>
            <pc:sldMk cId="1837160525" sldId="288"/>
            <ac:spMk id="2" creationId="{DC8454C2-FD9B-7C34-8BC6-70D558A93931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20:00.336" v="4485" actId="20577"/>
          <ac:spMkLst>
            <pc:docMk/>
            <pc:sldMk cId="1837160525" sldId="288"/>
            <ac:spMk id="3" creationId="{D943038A-64EB-C1A4-DC64-5712DA4A2BE8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5:08:48.862" v="221" actId="20577"/>
        <pc:sldMkLst>
          <pc:docMk/>
          <pc:sldMk cId="485519466" sldId="289"/>
        </pc:sldMkLst>
        <pc:spChg chg="mod">
          <ac:chgData name="Beathe With" userId="S::beathe.with@kragero.kommune.no::04859902-aad2-4ff9-bdcb-5e15e5fb303d" providerId="AD" clId="Web-{DBDCB072-097A-CCAA-AA03-99CEF7CDC410}" dt="2023-06-05T15:08:48.862" v="221" actId="20577"/>
          <ac:spMkLst>
            <pc:docMk/>
            <pc:sldMk cId="485519466" sldId="289"/>
            <ac:spMk id="2" creationId="{14CCB24F-4B65-856F-E7F2-19443AB56069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20:08.540" v="4486" actId="20577"/>
        <pc:sldMkLst>
          <pc:docMk/>
          <pc:sldMk cId="1364628883" sldId="290"/>
        </pc:sldMkLst>
        <pc:spChg chg="mod">
          <ac:chgData name="Beathe With" userId="S::beathe.with@kragero.kommune.no::04859902-aad2-4ff9-bdcb-5e15e5fb303d" providerId="AD" clId="Web-{DBDCB072-097A-CCAA-AA03-99CEF7CDC410}" dt="2023-06-05T15:09:49.457" v="232" actId="20577"/>
          <ac:spMkLst>
            <pc:docMk/>
            <pc:sldMk cId="1364628883" sldId="290"/>
            <ac:spMk id="2" creationId="{60820E20-A941-A3F2-73B2-4CA879E44662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20:08.540" v="4486" actId="20577"/>
          <ac:spMkLst>
            <pc:docMk/>
            <pc:sldMk cId="1364628883" sldId="290"/>
            <ac:spMk id="3" creationId="{0F9327EE-03C2-7B68-B330-89D173191FE5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5:47:33.446" v="1579" actId="20577"/>
        <pc:sldMkLst>
          <pc:docMk/>
          <pc:sldMk cId="3725038219" sldId="291"/>
        </pc:sldMkLst>
        <pc:spChg chg="mod">
          <ac:chgData name="Beathe With" userId="S::beathe.with@kragero.kommune.no::04859902-aad2-4ff9-bdcb-5e15e5fb303d" providerId="AD" clId="Web-{DBDCB072-097A-CCAA-AA03-99CEF7CDC410}" dt="2023-06-05T15:10:38.301" v="249" actId="20577"/>
          <ac:spMkLst>
            <pc:docMk/>
            <pc:sldMk cId="3725038219" sldId="291"/>
            <ac:spMk id="2" creationId="{83B313A8-FFAD-3961-6A34-A6E870A36D99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5:47:33.446" v="1579" actId="20577"/>
          <ac:spMkLst>
            <pc:docMk/>
            <pc:sldMk cId="3725038219" sldId="291"/>
            <ac:spMk id="3" creationId="{0D891177-F28D-1920-CE04-376221F59623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20:24.727" v="4488" actId="20577"/>
        <pc:sldMkLst>
          <pc:docMk/>
          <pc:sldMk cId="3932366926" sldId="292"/>
        </pc:sldMkLst>
        <pc:spChg chg="mod">
          <ac:chgData name="Beathe With" userId="S::beathe.with@kragero.kommune.no::04859902-aad2-4ff9-bdcb-5e15e5fb303d" providerId="AD" clId="Web-{DBDCB072-097A-CCAA-AA03-99CEF7CDC410}" dt="2023-06-05T15:19:26.278" v="775" actId="20577"/>
          <ac:spMkLst>
            <pc:docMk/>
            <pc:sldMk cId="3932366926" sldId="292"/>
            <ac:spMk id="2" creationId="{57E4FED6-86DB-2466-4044-9F01575BC78E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20:24.727" v="4488" actId="20577"/>
          <ac:spMkLst>
            <pc:docMk/>
            <pc:sldMk cId="3932366926" sldId="292"/>
            <ac:spMk id="3" creationId="{918C19D8-065E-31AA-ED1E-80CF889B3FEB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26:53.296" v="4502" actId="20577"/>
        <pc:sldMkLst>
          <pc:docMk/>
          <pc:sldMk cId="2582372670" sldId="293"/>
        </pc:sldMkLst>
        <pc:spChg chg="mod">
          <ac:chgData name="Beathe With" userId="S::beathe.with@kragero.kommune.no::04859902-aad2-4ff9-bdcb-5e15e5fb303d" providerId="AD" clId="Web-{DBDCB072-097A-CCAA-AA03-99CEF7CDC410}" dt="2023-06-05T17:26:53.296" v="4502" actId="20577"/>
          <ac:spMkLst>
            <pc:docMk/>
            <pc:sldMk cId="2582372670" sldId="293"/>
            <ac:spMk id="2" creationId="{A0A329B4-8787-54B6-0ADE-542225FA3D25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5:49:40.433" v="1596" actId="20577"/>
        <pc:sldMkLst>
          <pc:docMk/>
          <pc:sldMk cId="2868314806" sldId="294"/>
        </pc:sldMkLst>
        <pc:spChg chg="mod">
          <ac:chgData name="Beathe With" userId="S::beathe.with@kragero.kommune.no::04859902-aad2-4ff9-bdcb-5e15e5fb303d" providerId="AD" clId="Web-{DBDCB072-097A-CCAA-AA03-99CEF7CDC410}" dt="2023-06-05T15:49:40.433" v="1596" actId="20577"/>
          <ac:spMkLst>
            <pc:docMk/>
            <pc:sldMk cId="2868314806" sldId="294"/>
            <ac:spMk id="3" creationId="{9A40B05C-DA09-8118-580E-A7BC7A21D507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03:54.165" v="3883" actId="20577"/>
        <pc:sldMkLst>
          <pc:docMk/>
          <pc:sldMk cId="668954512" sldId="295"/>
        </pc:sldMkLst>
        <pc:spChg chg="mod">
          <ac:chgData name="Beathe With" userId="S::beathe.with@kragero.kommune.no::04859902-aad2-4ff9-bdcb-5e15e5fb303d" providerId="AD" clId="Web-{DBDCB072-097A-CCAA-AA03-99CEF7CDC410}" dt="2023-06-05T17:03:54.165" v="3883" actId="20577"/>
          <ac:spMkLst>
            <pc:docMk/>
            <pc:sldMk cId="668954512" sldId="295"/>
            <ac:spMk id="3" creationId="{6048193D-A631-86A9-AF55-1A62BDF79567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6:11:50.095" v="2075" actId="20577"/>
        <pc:sldMkLst>
          <pc:docMk/>
          <pc:sldMk cId="3244888565" sldId="296"/>
        </pc:sldMkLst>
        <pc:spChg chg="mod">
          <ac:chgData name="Beathe With" userId="S::beathe.with@kragero.kommune.no::04859902-aad2-4ff9-bdcb-5e15e5fb303d" providerId="AD" clId="Web-{DBDCB072-097A-CCAA-AA03-99CEF7CDC410}" dt="2023-06-05T16:11:50.095" v="2075" actId="20577"/>
          <ac:spMkLst>
            <pc:docMk/>
            <pc:sldMk cId="3244888565" sldId="296"/>
            <ac:spMk id="3" creationId="{A0535234-F218-D249-1543-EABA12ACD302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05:01.853" v="3886" actId="20577"/>
        <pc:sldMkLst>
          <pc:docMk/>
          <pc:sldMk cId="3839894683" sldId="297"/>
        </pc:sldMkLst>
        <pc:spChg chg="mod">
          <ac:chgData name="Beathe With" userId="S::beathe.with@kragero.kommune.no::04859902-aad2-4ff9-bdcb-5e15e5fb303d" providerId="AD" clId="Web-{DBDCB072-097A-CCAA-AA03-99CEF7CDC410}" dt="2023-06-05T17:05:01.853" v="3886" actId="20577"/>
          <ac:spMkLst>
            <pc:docMk/>
            <pc:sldMk cId="3839894683" sldId="297"/>
            <ac:spMk id="3" creationId="{C7CDBAF0-1256-2B44-EBCA-4DEB3E9D0D59}"/>
          </ac:spMkLst>
        </pc:spChg>
      </pc:sldChg>
      <pc:sldChg chg="add del replId">
        <pc:chgData name="Beathe With" userId="S::beathe.with@kragero.kommune.no::04859902-aad2-4ff9-bdcb-5e15e5fb303d" providerId="AD" clId="Web-{DBDCB072-097A-CCAA-AA03-99CEF7CDC410}" dt="2023-06-05T16:17:59.288" v="2286"/>
        <pc:sldMkLst>
          <pc:docMk/>
          <pc:sldMk cId="217002372" sldId="298"/>
        </pc:sldMkLst>
      </pc:sldChg>
      <pc:sldChg chg="add replId">
        <pc:chgData name="Beathe With" userId="S::beathe.with@kragero.kommune.no::04859902-aad2-4ff9-bdcb-5e15e5fb303d" providerId="AD" clId="Web-{DBDCB072-097A-CCAA-AA03-99CEF7CDC410}" dt="2023-06-05T16:54:48.515" v="3861"/>
        <pc:sldMkLst>
          <pc:docMk/>
          <pc:sldMk cId="1458528383" sldId="298"/>
        </pc:sldMkLst>
      </pc:sldChg>
      <pc:sldChg chg="new del">
        <pc:chgData name="Beathe With" userId="S::beathe.with@kragero.kommune.no::04859902-aad2-4ff9-bdcb-5e15e5fb303d" providerId="AD" clId="Web-{DBDCB072-097A-CCAA-AA03-99CEF7CDC410}" dt="2023-06-05T16:17:50.585" v="2284"/>
        <pc:sldMkLst>
          <pc:docMk/>
          <pc:sldMk cId="2414350331" sldId="298"/>
        </pc:sldMkLst>
      </pc:sldChg>
      <pc:sldChg chg="add replId">
        <pc:chgData name="Beathe With" userId="S::beathe.with@kragero.kommune.no::04859902-aad2-4ff9-bdcb-5e15e5fb303d" providerId="AD" clId="Web-{DBDCB072-097A-CCAA-AA03-99CEF7CDC410}" dt="2023-06-05T16:54:51.890" v="3862"/>
        <pc:sldMkLst>
          <pc:docMk/>
          <pc:sldMk cId="1296822320" sldId="299"/>
        </pc:sldMkLst>
      </pc:sldChg>
      <pc:sldChg chg="modSp new">
        <pc:chgData name="Beathe With" userId="S::beathe.with@kragero.kommune.no::04859902-aad2-4ff9-bdcb-5e15e5fb303d" providerId="AD" clId="Web-{DBDCB072-097A-CCAA-AA03-99CEF7CDC410}" dt="2023-06-05T17:18:35.257" v="4477" actId="20577"/>
        <pc:sldMkLst>
          <pc:docMk/>
          <pc:sldMk cId="560374996" sldId="300"/>
        </pc:sldMkLst>
        <pc:spChg chg="mod">
          <ac:chgData name="Beathe With" userId="S::beathe.with@kragero.kommune.no::04859902-aad2-4ff9-bdcb-5e15e5fb303d" providerId="AD" clId="Web-{DBDCB072-097A-CCAA-AA03-99CEF7CDC410}" dt="2023-06-05T17:03:23.852" v="3869" actId="20577"/>
          <ac:spMkLst>
            <pc:docMk/>
            <pc:sldMk cId="560374996" sldId="300"/>
            <ac:spMk id="2" creationId="{275EEAC6-2889-6B56-E6CA-B9E8A748B5D0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18:35.257" v="4477" actId="20577"/>
          <ac:spMkLst>
            <pc:docMk/>
            <pc:sldMk cId="560374996" sldId="300"/>
            <ac:spMk id="3" creationId="{78ABFC1A-49C5-50D3-F475-95EA648552BB}"/>
          </ac:spMkLst>
        </pc:spChg>
      </pc:sldChg>
      <pc:sldChg chg="add replId">
        <pc:chgData name="Beathe With" userId="S::beathe.with@kragero.kommune.no::04859902-aad2-4ff9-bdcb-5e15e5fb303d" providerId="AD" clId="Web-{DBDCB072-097A-CCAA-AA03-99CEF7CDC410}" dt="2023-06-05T17:13:09.752" v="4412"/>
        <pc:sldMkLst>
          <pc:docMk/>
          <pc:sldMk cId="1968986278" sldId="301"/>
        </pc:sldMkLst>
      </pc:sldChg>
      <pc:sldChg chg="modSp new del">
        <pc:chgData name="Beathe With" userId="S::beathe.with@kragero.kommune.no::04859902-aad2-4ff9-bdcb-5e15e5fb303d" providerId="AD" clId="Web-{DBDCB072-097A-CCAA-AA03-99CEF7CDC410}" dt="2023-06-05T17:15:19.941" v="4417"/>
        <pc:sldMkLst>
          <pc:docMk/>
          <pc:sldMk cId="3384606689" sldId="302"/>
        </pc:sldMkLst>
        <pc:spChg chg="mod">
          <ac:chgData name="Beathe With" userId="S::beathe.with@kragero.kommune.no::04859902-aad2-4ff9-bdcb-5e15e5fb303d" providerId="AD" clId="Web-{DBDCB072-097A-CCAA-AA03-99CEF7CDC410}" dt="2023-06-05T17:15:03.082" v="4416" actId="20577"/>
          <ac:spMkLst>
            <pc:docMk/>
            <pc:sldMk cId="3384606689" sldId="302"/>
            <ac:spMk id="3" creationId="{B5F9832D-88C9-7907-8F32-C87C5BCD765D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15:27.426" v="4420" actId="20577"/>
        <pc:sldMkLst>
          <pc:docMk/>
          <pc:sldMk cId="3524817622" sldId="303"/>
        </pc:sldMkLst>
        <pc:spChg chg="mod">
          <ac:chgData name="Beathe With" userId="S::beathe.with@kragero.kommune.no::04859902-aad2-4ff9-bdcb-5e15e5fb303d" providerId="AD" clId="Web-{DBDCB072-097A-CCAA-AA03-99CEF7CDC410}" dt="2023-06-05T17:15:27.426" v="4420" actId="20577"/>
          <ac:spMkLst>
            <pc:docMk/>
            <pc:sldMk cId="3524817622" sldId="303"/>
            <ac:spMk id="2" creationId="{E49979D8-46C7-1371-54F5-F511DA85D9A7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19:06.179" v="4479" actId="20577"/>
        <pc:sldMkLst>
          <pc:docMk/>
          <pc:sldMk cId="652904397" sldId="304"/>
        </pc:sldMkLst>
        <pc:spChg chg="mod">
          <ac:chgData name="Beathe With" userId="S::beathe.with@kragero.kommune.no::04859902-aad2-4ff9-bdcb-5e15e5fb303d" providerId="AD" clId="Web-{DBDCB072-097A-CCAA-AA03-99CEF7CDC410}" dt="2023-06-05T17:15:40.942" v="4432" actId="20577"/>
          <ac:spMkLst>
            <pc:docMk/>
            <pc:sldMk cId="652904397" sldId="304"/>
            <ac:spMk id="2" creationId="{A1EC9C7D-EE3C-01C7-D8AE-DB6BECAE1A30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19:06.179" v="4479" actId="20577"/>
          <ac:spMkLst>
            <pc:docMk/>
            <pc:sldMk cId="652904397" sldId="304"/>
            <ac:spMk id="3" creationId="{007C037B-2060-97BB-6195-B48640279048}"/>
          </ac:spMkLst>
        </pc:spChg>
      </pc:sldChg>
      <pc:sldChg chg="modSp new del">
        <pc:chgData name="Beathe With" userId="S::beathe.with@kragero.kommune.no::04859902-aad2-4ff9-bdcb-5e15e5fb303d" providerId="AD" clId="Web-{DBDCB072-097A-CCAA-AA03-99CEF7CDC410}" dt="2023-06-05T17:18:03.834" v="4474"/>
        <pc:sldMkLst>
          <pc:docMk/>
          <pc:sldMk cId="2866313672" sldId="305"/>
        </pc:sldMkLst>
        <pc:spChg chg="mod">
          <ac:chgData name="Beathe With" userId="S::beathe.with@kragero.kommune.no::04859902-aad2-4ff9-bdcb-5e15e5fb303d" providerId="AD" clId="Web-{DBDCB072-097A-CCAA-AA03-99CEF7CDC410}" dt="2023-06-05T17:16:16.473" v="4443" actId="20577"/>
          <ac:spMkLst>
            <pc:docMk/>
            <pc:sldMk cId="2866313672" sldId="305"/>
            <ac:spMk id="2" creationId="{764CD992-2371-B181-B20C-82F96C8DA1D8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19:27.351" v="4481" actId="20577"/>
        <pc:sldMkLst>
          <pc:docMk/>
          <pc:sldMk cId="3191828921" sldId="306"/>
        </pc:sldMkLst>
        <pc:spChg chg="mod">
          <ac:chgData name="Beathe With" userId="S::beathe.with@kragero.kommune.no::04859902-aad2-4ff9-bdcb-5e15e5fb303d" providerId="AD" clId="Web-{DBDCB072-097A-CCAA-AA03-99CEF7CDC410}" dt="2023-06-05T17:17:04.177" v="4457" actId="20577"/>
          <ac:spMkLst>
            <pc:docMk/>
            <pc:sldMk cId="3191828921" sldId="306"/>
            <ac:spMk id="2" creationId="{024D7ECE-B310-C42C-C179-52C881890404}"/>
          </ac:spMkLst>
        </pc:spChg>
        <pc:spChg chg="mod">
          <ac:chgData name="Beathe With" userId="S::beathe.with@kragero.kommune.no::04859902-aad2-4ff9-bdcb-5e15e5fb303d" providerId="AD" clId="Web-{DBDCB072-097A-CCAA-AA03-99CEF7CDC410}" dt="2023-06-05T17:19:27.351" v="4481" actId="20577"/>
          <ac:spMkLst>
            <pc:docMk/>
            <pc:sldMk cId="3191828921" sldId="306"/>
            <ac:spMk id="3" creationId="{C9C0F0B0-F5B6-F3DA-25B1-982B79F1594B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17:13.818" v="4463" actId="20577"/>
        <pc:sldMkLst>
          <pc:docMk/>
          <pc:sldMk cId="2953206239" sldId="307"/>
        </pc:sldMkLst>
        <pc:spChg chg="mod">
          <ac:chgData name="Beathe With" userId="S::beathe.with@kragero.kommune.no::04859902-aad2-4ff9-bdcb-5e15e5fb303d" providerId="AD" clId="Web-{DBDCB072-097A-CCAA-AA03-99CEF7CDC410}" dt="2023-06-05T17:17:13.818" v="4463" actId="20577"/>
          <ac:spMkLst>
            <pc:docMk/>
            <pc:sldMk cId="2953206239" sldId="307"/>
            <ac:spMk id="2" creationId="{59507433-D3FC-AECC-CFC8-08763C5CB3F4}"/>
          </ac:spMkLst>
        </pc:spChg>
      </pc:sldChg>
      <pc:sldChg chg="modSp new">
        <pc:chgData name="Beathe With" userId="S::beathe.with@kragero.kommune.no::04859902-aad2-4ff9-bdcb-5e15e5fb303d" providerId="AD" clId="Web-{DBDCB072-097A-CCAA-AA03-99CEF7CDC410}" dt="2023-06-05T17:17:50.959" v="4473" actId="20577"/>
        <pc:sldMkLst>
          <pc:docMk/>
          <pc:sldMk cId="1225484901" sldId="308"/>
        </pc:sldMkLst>
        <pc:spChg chg="mod">
          <ac:chgData name="Beathe With" userId="S::beathe.with@kragero.kommune.no::04859902-aad2-4ff9-bdcb-5e15e5fb303d" providerId="AD" clId="Web-{DBDCB072-097A-CCAA-AA03-99CEF7CDC410}" dt="2023-06-05T17:17:50.959" v="4473" actId="20577"/>
          <ac:spMkLst>
            <pc:docMk/>
            <pc:sldMk cId="1225484901" sldId="308"/>
            <ac:spMk id="2" creationId="{E5D1D6AF-3271-4615-7447-F5C6F0ECDE53}"/>
          </ac:spMkLst>
        </pc:spChg>
      </pc:sldChg>
      <pc:sldChg chg="modSp">
        <pc:chgData name="Beathe With" userId="S::beathe.with@kragero.kommune.no::04859902-aad2-4ff9-bdcb-5e15e5fb303d" providerId="AD" clId="Web-{DBDCB072-097A-CCAA-AA03-99CEF7CDC410}" dt="2023-06-05T17:35:14.757" v="4520" actId="14100"/>
        <pc:sldMkLst>
          <pc:docMk/>
          <pc:sldMk cId="1397264429" sldId="310"/>
        </pc:sldMkLst>
        <pc:spChg chg="mod">
          <ac:chgData name="Beathe With" userId="S::beathe.with@kragero.kommune.no::04859902-aad2-4ff9-bdcb-5e15e5fb303d" providerId="AD" clId="Web-{DBDCB072-097A-CCAA-AA03-99CEF7CDC410}" dt="2023-06-05T17:35:14.757" v="4520" actId="14100"/>
          <ac:spMkLst>
            <pc:docMk/>
            <pc:sldMk cId="1397264429" sldId="310"/>
            <ac:spMk id="13" creationId="{79881CFC-D0D4-B942-BD53-9C009E685910}"/>
          </ac:spMkLst>
        </pc:spChg>
      </pc:sldChg>
      <pc:sldChg chg="modSp">
        <pc:chgData name="Beathe With" userId="S::beathe.with@kragero.kommune.no::04859902-aad2-4ff9-bdcb-5e15e5fb303d" providerId="AD" clId="Web-{DBDCB072-097A-CCAA-AA03-99CEF7CDC410}" dt="2023-06-05T17:52:45.399" v="4523" actId="20577"/>
        <pc:sldMkLst>
          <pc:docMk/>
          <pc:sldMk cId="1453345777" sldId="314"/>
        </pc:sldMkLst>
        <pc:spChg chg="mod">
          <ac:chgData name="Beathe With" userId="S::beathe.with@kragero.kommune.no::04859902-aad2-4ff9-bdcb-5e15e5fb303d" providerId="AD" clId="Web-{DBDCB072-097A-CCAA-AA03-99CEF7CDC410}" dt="2023-06-05T17:52:45.399" v="4523" actId="20577"/>
          <ac:spMkLst>
            <pc:docMk/>
            <pc:sldMk cId="1453345777" sldId="314"/>
            <ac:spMk id="2" creationId="{41B40008-FD7D-7E05-31E7-D56E5AD32FE5}"/>
          </ac:spMkLst>
        </pc:spChg>
      </pc:sldChg>
    </pc:docChg>
  </pc:docChgLst>
  <pc:docChgLst>
    <pc:chgData name="Anne Lise Lønne" userId="S::anne.l.lonne@kragero.kommune.no::58dcc8b8-b6bb-44b6-9c56-22190ff52789" providerId="AD" clId="Web-{82131206-5AB4-BE40-E13C-8901F540A0F7}"/>
    <pc:docChg chg="addSld delSld modSld sldOrd">
      <pc:chgData name="Anne Lise Lønne" userId="S::anne.l.lonne@kragero.kommune.no::58dcc8b8-b6bb-44b6-9c56-22190ff52789" providerId="AD" clId="Web-{82131206-5AB4-BE40-E13C-8901F540A0F7}" dt="2023-06-05T19:22:29.787" v="1132" actId="20577"/>
      <pc:docMkLst>
        <pc:docMk/>
      </pc:docMkLst>
      <pc:sldChg chg="addSp delSp modSp">
        <pc:chgData name="Anne Lise Lønne" userId="S::anne.l.lonne@kragero.kommune.no::58dcc8b8-b6bb-44b6-9c56-22190ff52789" providerId="AD" clId="Web-{82131206-5AB4-BE40-E13C-8901F540A0F7}" dt="2023-06-05T19:15:53.996" v="1090" actId="20577"/>
        <pc:sldMkLst>
          <pc:docMk/>
          <pc:sldMk cId="2582372670" sldId="293"/>
        </pc:sldMkLst>
        <pc:spChg chg="add mod">
          <ac:chgData name="Anne Lise Lønne" userId="S::anne.l.lonne@kragero.kommune.no::58dcc8b8-b6bb-44b6-9c56-22190ff52789" providerId="AD" clId="Web-{82131206-5AB4-BE40-E13C-8901F540A0F7}" dt="2023-06-05T19:09:12.267" v="1042"/>
          <ac:spMkLst>
            <pc:docMk/>
            <pc:sldMk cId="2582372670" sldId="293"/>
            <ac:spMk id="4" creationId="{3D9A7D6E-7EC4-3394-54CF-E8B1CE484B66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8:56:07.748" v="1009"/>
          <ac:spMkLst>
            <pc:docMk/>
            <pc:sldMk cId="2582372670" sldId="293"/>
            <ac:spMk id="5" creationId="{35C84839-EFE8-A031-102A-66CC74B18DFA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0:07.941" v="1017"/>
          <ac:spMkLst>
            <pc:docMk/>
            <pc:sldMk cId="2582372670" sldId="293"/>
            <ac:spMk id="7" creationId="{9E0B1283-32B9-785C-FE64-A9CB90C921B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8:58:02.923" v="1012"/>
          <ac:spMkLst>
            <pc:docMk/>
            <pc:sldMk cId="2582372670" sldId="293"/>
            <ac:spMk id="8" creationId="{B8D314AD-4A99-70EB-C557-436E7C558B9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8:59:05.737" v="1014"/>
          <ac:spMkLst>
            <pc:docMk/>
            <pc:sldMk cId="2582372670" sldId="293"/>
            <ac:spMk id="9" creationId="{B80703FC-B3CC-BDCB-8862-C67B43F42754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0:37.879" v="1043"/>
          <ac:spMkLst>
            <pc:docMk/>
            <pc:sldMk cId="2582372670" sldId="293"/>
            <ac:spMk id="10" creationId="{597C54A0-8CF2-DBF5-90BC-DD9A50372F1F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8:59:50.191" v="1016"/>
          <ac:spMkLst>
            <pc:docMk/>
            <pc:sldMk cId="2582372670" sldId="293"/>
            <ac:spMk id="11" creationId="{0C3DD61B-569C-B5B4-6C88-15C3E9DD6FC9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2:41.039" v="1022"/>
          <ac:spMkLst>
            <pc:docMk/>
            <pc:sldMk cId="2582372670" sldId="293"/>
            <ac:spMk id="12" creationId="{89051841-F087-E126-39D4-D44CB3A0F9EE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08.557" v="1080" actId="20577"/>
          <ac:spMkLst>
            <pc:docMk/>
            <pc:sldMk cId="2582372670" sldId="293"/>
            <ac:spMk id="21" creationId="{3512768E-CB4D-029B-CC29-295D4E8602EE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21.183" v="1083" actId="20577"/>
          <ac:spMkLst>
            <pc:docMk/>
            <pc:sldMk cId="2582372670" sldId="293"/>
            <ac:spMk id="23" creationId="{5B3F2EB6-480E-5889-0022-042A4C816076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14.089" v="1081" actId="20577"/>
          <ac:spMkLst>
            <pc:docMk/>
            <pc:sldMk cId="2582372670" sldId="293"/>
            <ac:spMk id="25" creationId="{03D3D1A5-7B98-505B-87BB-C497BBB3D54C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18.495" v="1082" actId="20577"/>
          <ac:spMkLst>
            <pc:docMk/>
            <pc:sldMk cId="2582372670" sldId="293"/>
            <ac:spMk id="27" creationId="{8530D546-A6E2-7C8A-5F00-65EF8C679093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27.792" v="1084" actId="20577"/>
          <ac:spMkLst>
            <pc:docMk/>
            <pc:sldMk cId="2582372670" sldId="293"/>
            <ac:spMk id="44" creationId="{24777E0E-7E9D-AEC6-6958-F1A2DD3824D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53.996" v="1090" actId="20577"/>
          <ac:spMkLst>
            <pc:docMk/>
            <pc:sldMk cId="2582372670" sldId="293"/>
            <ac:spMk id="45" creationId="{D7264DCB-03F9-2AF1-092A-8C70D559641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41.683" v="1088" actId="20577"/>
          <ac:spMkLst>
            <pc:docMk/>
            <pc:sldMk cId="2582372670" sldId="293"/>
            <ac:spMk id="46" creationId="{11BDEDA2-51C5-42DA-2F8A-F45BD11B009F}"/>
          </ac:spMkLst>
        </pc:spChg>
        <pc:spChg chg="add del mod">
          <ac:chgData name="Anne Lise Lønne" userId="S::anne.l.lonne@kragero.kommune.no::58dcc8b8-b6bb-44b6-9c56-22190ff52789" providerId="AD" clId="Web-{82131206-5AB4-BE40-E13C-8901F540A0F7}" dt="2023-06-05T19:15:38.699" v="1087" actId="20577"/>
          <ac:spMkLst>
            <pc:docMk/>
            <pc:sldMk cId="2582372670" sldId="293"/>
            <ac:spMk id="47" creationId="{21D772E6-2B99-B099-A22E-E4739728BC28}"/>
          </ac:spMkLst>
        </pc:spChg>
      </pc:sldChg>
      <pc:sldChg chg="addSp">
        <pc:chgData name="Anne Lise Lønne" userId="S::anne.l.lonne@kragero.kommune.no::58dcc8b8-b6bb-44b6-9c56-22190ff52789" providerId="AD" clId="Web-{82131206-5AB4-BE40-E13C-8901F540A0F7}" dt="2023-06-05T17:12:30.001" v="4"/>
        <pc:sldMkLst>
          <pc:docMk/>
          <pc:sldMk cId="1458528383" sldId="298"/>
        </pc:sldMkLst>
        <pc:spChg chg="add">
          <ac:chgData name="Anne Lise Lønne" userId="S::anne.l.lonne@kragero.kommune.no::58dcc8b8-b6bb-44b6-9c56-22190ff52789" providerId="AD" clId="Web-{82131206-5AB4-BE40-E13C-8901F540A0F7}" dt="2023-06-05T17:12:30.001" v="4"/>
          <ac:spMkLst>
            <pc:docMk/>
            <pc:sldMk cId="1458528383" sldId="298"/>
            <ac:spMk id="4" creationId="{C76EDBD6-A5CA-E4B3-6A15-D23727EEEF71}"/>
          </ac:spMkLst>
        </pc:spChg>
      </pc:sldChg>
      <pc:sldChg chg="addSp delSp modSp">
        <pc:chgData name="Anne Lise Lønne" userId="S::anne.l.lonne@kragero.kommune.no::58dcc8b8-b6bb-44b6-9c56-22190ff52789" providerId="AD" clId="Web-{82131206-5AB4-BE40-E13C-8901F540A0F7}" dt="2023-06-05T19:16:11.637" v="1095" actId="20577"/>
        <pc:sldMkLst>
          <pc:docMk/>
          <pc:sldMk cId="4123264826" sldId="309"/>
        </pc:sldMkLst>
        <pc:spChg chg="mod">
          <ac:chgData name="Anne Lise Lønne" userId="S::anne.l.lonne@kragero.kommune.no::58dcc8b8-b6bb-44b6-9c56-22190ff52789" providerId="AD" clId="Web-{82131206-5AB4-BE40-E13C-8901F540A0F7}" dt="2023-06-05T18:48:41.549" v="1005" actId="20577"/>
          <ac:spMkLst>
            <pc:docMk/>
            <pc:sldMk cId="4123264826" sldId="309"/>
            <ac:spMk id="3" creationId="{D9521E5B-BA00-211F-E0AA-B8DD1CE433E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8:52:20.664" v="1008" actId="20577"/>
          <ac:spMkLst>
            <pc:docMk/>
            <pc:sldMk cId="4123264826" sldId="309"/>
            <ac:spMk id="4" creationId="{F7E6643D-AD45-0973-DE89-A7CDB030EB9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4:01.229" v="1025"/>
          <ac:spMkLst>
            <pc:docMk/>
            <pc:sldMk cId="4123264826" sldId="309"/>
            <ac:spMk id="5" creationId="{35C84839-EFE8-A031-102A-66CC74B18DFA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3:45.322" v="1024"/>
          <ac:spMkLst>
            <pc:docMk/>
            <pc:sldMk cId="4123264826" sldId="309"/>
            <ac:spMk id="6" creationId="{DEEA6EB7-C4D2-5D06-B1A5-32856E0702D4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4:11.697" v="1026"/>
          <ac:spMkLst>
            <pc:docMk/>
            <pc:sldMk cId="4123264826" sldId="309"/>
            <ac:spMk id="7" creationId="{9E0B1283-32B9-785C-FE64-A9CB90C921B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3:29.259" v="1023"/>
          <ac:spMkLst>
            <pc:docMk/>
            <pc:sldMk cId="4123264826" sldId="309"/>
            <ac:spMk id="8" creationId="{B8D314AD-4A99-70EB-C557-436E7C558B9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5:59.027" v="1091" actId="20577"/>
          <ac:spMkLst>
            <pc:docMk/>
            <pc:sldMk cId="4123264826" sldId="309"/>
            <ac:spMk id="21" creationId="{3512768E-CB4D-029B-CC29-295D4E8602EE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01.574" v="1092" actId="20577"/>
          <ac:spMkLst>
            <pc:docMk/>
            <pc:sldMk cId="4123264826" sldId="309"/>
            <ac:spMk id="23" creationId="{5B3F2EB6-480E-5889-0022-042A4C816076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03.996" v="1093" actId="20577"/>
          <ac:spMkLst>
            <pc:docMk/>
            <pc:sldMk cId="4123264826" sldId="309"/>
            <ac:spMk id="25" creationId="{03D3D1A5-7B98-505B-87BB-C497BBB3D54C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11.637" v="1095" actId="20577"/>
          <ac:spMkLst>
            <pc:docMk/>
            <pc:sldMk cId="4123264826" sldId="309"/>
            <ac:spMk id="27" creationId="{8530D546-A6E2-7C8A-5F00-65EF8C679093}"/>
          </ac:spMkLst>
        </pc:spChg>
        <pc:spChg chg="add del">
          <ac:chgData name="Anne Lise Lønne" userId="S::anne.l.lonne@kragero.kommune.no::58dcc8b8-b6bb-44b6-9c56-22190ff52789" providerId="AD" clId="Web-{82131206-5AB4-BE40-E13C-8901F540A0F7}" dt="2023-06-05T17:33:50.157" v="59"/>
          <ac:spMkLst>
            <pc:docMk/>
            <pc:sldMk cId="4123264826" sldId="309"/>
            <ac:spMk id="34" creationId="{9C416EB6-73C1-1007-DB4C-62D878794F1C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7:33:49.188" v="58" actId="20577"/>
          <ac:spMkLst>
            <pc:docMk/>
            <pc:sldMk cId="4123264826" sldId="309"/>
            <ac:spMk id="48" creationId="{26D31F47-2FAD-54B6-ABB0-1A07748B8404}"/>
          </ac:spMkLst>
        </pc:spChg>
        <pc:spChg chg="add del">
          <ac:chgData name="Anne Lise Lønne" userId="S::anne.l.lonne@kragero.kommune.no::58dcc8b8-b6bb-44b6-9c56-22190ff52789" providerId="AD" clId="Web-{82131206-5AB4-BE40-E13C-8901F540A0F7}" dt="2023-06-05T17:33:53.017" v="61"/>
          <ac:spMkLst>
            <pc:docMk/>
            <pc:sldMk cId="4123264826" sldId="309"/>
            <ac:spMk id="49" creationId="{0EDF7C5F-E46A-3851-C05D-F3BDB84F2BCB}"/>
          </ac:spMkLst>
        </pc:spChg>
        <pc:cxnChg chg="add del">
          <ac:chgData name="Anne Lise Lønne" userId="S::anne.l.lonne@kragero.kommune.no::58dcc8b8-b6bb-44b6-9c56-22190ff52789" providerId="AD" clId="Web-{82131206-5AB4-BE40-E13C-8901F540A0F7}" dt="2023-06-05T17:33:51.548" v="60"/>
          <ac:cxnSpMkLst>
            <pc:docMk/>
            <pc:sldMk cId="4123264826" sldId="309"/>
            <ac:cxnSpMk id="39" creationId="{BDB00D5C-09E5-DF1C-7669-98EE84F0FD49}"/>
          </ac:cxnSpMkLst>
        </pc:cxnChg>
      </pc:sldChg>
      <pc:sldChg chg="addSp delSp modSp">
        <pc:chgData name="Anne Lise Lønne" userId="S::anne.l.lonne@kragero.kommune.no::58dcc8b8-b6bb-44b6-9c56-22190ff52789" providerId="AD" clId="Web-{82131206-5AB4-BE40-E13C-8901F540A0F7}" dt="2023-06-05T19:16:23.794" v="1099" actId="20577"/>
        <pc:sldMkLst>
          <pc:docMk/>
          <pc:sldMk cId="1397264429" sldId="310"/>
        </pc:sldMkLst>
        <pc:spChg chg="mod">
          <ac:chgData name="Anne Lise Lønne" userId="S::anne.l.lonne@kragero.kommune.no::58dcc8b8-b6bb-44b6-9c56-22190ff52789" providerId="AD" clId="Web-{82131206-5AB4-BE40-E13C-8901F540A0F7}" dt="2023-06-05T17:30:38.746" v="49" actId="20577"/>
          <ac:spMkLst>
            <pc:docMk/>
            <pc:sldMk cId="1397264429" sldId="310"/>
            <ac:spMk id="3" creationId="{D9521E5B-BA00-211F-E0AA-B8DD1CE433ED}"/>
          </ac:spMkLst>
        </pc:spChg>
        <pc:spChg chg="add del mod">
          <ac:chgData name="Anne Lise Lønne" userId="S::anne.l.lonne@kragero.kommune.no::58dcc8b8-b6bb-44b6-9c56-22190ff52789" providerId="AD" clId="Web-{82131206-5AB4-BE40-E13C-8901F540A0F7}" dt="2023-06-05T17:32:26.905" v="52"/>
          <ac:spMkLst>
            <pc:docMk/>
            <pc:sldMk cId="1397264429" sldId="310"/>
            <ac:spMk id="4" creationId="{E0C4C7A7-FD83-3895-ADBE-BB88F3F7532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09.946" v="15"/>
          <ac:spMkLst>
            <pc:docMk/>
            <pc:sldMk cId="1397264429" sldId="310"/>
            <ac:spMk id="5" creationId="{35C84839-EFE8-A031-102A-66CC74B18DF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7:56.961" v="11"/>
          <ac:spMkLst>
            <pc:docMk/>
            <pc:sldMk cId="1397264429" sldId="310"/>
            <ac:spMk id="6" creationId="{DEEA6EB7-C4D2-5D06-B1A5-32856E0702D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58.181" v="30"/>
          <ac:spMkLst>
            <pc:docMk/>
            <pc:sldMk cId="1397264429" sldId="310"/>
            <ac:spMk id="7" creationId="{9E0B1283-32B9-785C-FE64-A9CB90C921BD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9:33.651" v="40"/>
          <ac:spMkLst>
            <pc:docMk/>
            <pc:sldMk cId="1397264429" sldId="310"/>
            <ac:spMk id="8" creationId="{B8D314AD-4A99-70EB-C557-436E7C558B9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5:00.449" v="1029"/>
          <ac:spMkLst>
            <pc:docMk/>
            <pc:sldMk cId="1397264429" sldId="310"/>
            <ac:spMk id="9" creationId="{B80703FC-B3CC-BDCB-8862-C67B43F42754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0:52.910" v="1044"/>
          <ac:spMkLst>
            <pc:docMk/>
            <pc:sldMk cId="1397264429" sldId="310"/>
            <ac:spMk id="10" creationId="{597C54A0-8CF2-DBF5-90BC-DD9A50372F1F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5:31.793" v="1031"/>
          <ac:spMkLst>
            <pc:docMk/>
            <pc:sldMk cId="1397264429" sldId="310"/>
            <ac:spMk id="11" creationId="{0C3DD61B-569C-B5B4-6C88-15C3E9DD6FC9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4:28.495" v="1027"/>
          <ac:spMkLst>
            <pc:docMk/>
            <pc:sldMk cId="1397264429" sldId="310"/>
            <ac:spMk id="12" creationId="{89051841-F087-E126-39D4-D44CB3A0F9EE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7:48:39.070" v="145" actId="14100"/>
          <ac:spMkLst>
            <pc:docMk/>
            <pc:sldMk cId="1397264429" sldId="310"/>
            <ac:spMk id="13" creationId="{79881CFC-D0D4-B942-BD53-9C009E685910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7:42.023" v="5"/>
          <ac:spMkLst>
            <pc:docMk/>
            <pc:sldMk cId="1397264429" sldId="310"/>
            <ac:spMk id="20" creationId="{92F1C681-17CE-BABE-511B-41C337C55749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7:27:53.883" v="10" actId="20577"/>
          <ac:spMkLst>
            <pc:docMk/>
            <pc:sldMk cId="1397264429" sldId="310"/>
            <ac:spMk id="21" creationId="{3512768E-CB4D-029B-CC29-295D4E8602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9:26.307" v="37"/>
          <ac:spMkLst>
            <pc:docMk/>
            <pc:sldMk cId="1397264429" sldId="310"/>
            <ac:spMk id="22" creationId="{9C19FFA5-C4B7-3268-18E6-908D72B074AA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7:29:41.526" v="42" actId="20577"/>
          <ac:spMkLst>
            <pc:docMk/>
            <pc:sldMk cId="1397264429" sldId="310"/>
            <ac:spMk id="23" creationId="{5B3F2EB6-480E-5889-0022-042A4C816076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28:37.196" v="23"/>
          <ac:spMkLst>
            <pc:docMk/>
            <pc:sldMk cId="1397264429" sldId="310"/>
            <ac:spMk id="24" creationId="{D056BDCD-7D52-EF3E-0EF9-30E6F5BC0C33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7:28:27.821" v="21" actId="20577"/>
          <ac:spMkLst>
            <pc:docMk/>
            <pc:sldMk cId="1397264429" sldId="310"/>
            <ac:spMk id="25" creationId="{03D3D1A5-7B98-505B-87BB-C497BBB3D54C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28:50.056" v="29"/>
          <ac:spMkLst>
            <pc:docMk/>
            <pc:sldMk cId="1397264429" sldId="310"/>
            <ac:spMk id="26" creationId="{2CBE50D4-283C-3E35-CCFB-423012C28DF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45.759" v="27"/>
          <ac:spMkLst>
            <pc:docMk/>
            <pc:sldMk cId="1397264429" sldId="310"/>
            <ac:spMk id="27" creationId="{8530D546-A6E2-7C8A-5F00-65EF8C679093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41.587" v="25"/>
          <ac:spMkLst>
            <pc:docMk/>
            <pc:sldMk cId="1397264429" sldId="310"/>
            <ac:spMk id="30" creationId="{C6E9DAF0-641C-0F58-BFC4-CBCFD5B2A988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39.868" v="24"/>
          <ac:spMkLst>
            <pc:docMk/>
            <pc:sldMk cId="1397264429" sldId="310"/>
            <ac:spMk id="31" creationId="{D48708AB-8809-A09D-0225-75A76A5C8583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29:17.619" v="35"/>
          <ac:spMkLst>
            <pc:docMk/>
            <pc:sldMk cId="1397264429" sldId="310"/>
            <ac:spMk id="32" creationId="{DF51311D-670F-0A02-B9DE-5BEFA131E69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9:09.619" v="33"/>
          <ac:spMkLst>
            <pc:docMk/>
            <pc:sldMk cId="1397264429" sldId="310"/>
            <ac:spMk id="33" creationId="{CA93A71B-A9B3-030E-7708-362AB1BBD7D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03.149" v="13"/>
          <ac:spMkLst>
            <pc:docMk/>
            <pc:sldMk cId="1397264429" sldId="310"/>
            <ac:spMk id="34" creationId="{9C416EB6-73C1-1007-DB4C-62D878794F1C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9:44.276" v="43"/>
          <ac:spMkLst>
            <pc:docMk/>
            <pc:sldMk cId="1397264429" sldId="310"/>
            <ac:spMk id="36" creationId="{32E19E73-CF68-64BE-95F4-02E64ED414AA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15.075" v="1096" actId="20577"/>
          <ac:spMkLst>
            <pc:docMk/>
            <pc:sldMk cId="1397264429" sldId="310"/>
            <ac:spMk id="44" creationId="{24777E0E-7E9D-AEC6-6958-F1A2DD3824D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23.794" v="1099" actId="20577"/>
          <ac:spMkLst>
            <pc:docMk/>
            <pc:sldMk cId="1397264429" sldId="310"/>
            <ac:spMk id="45" creationId="{D7264DCB-03F9-2AF1-092A-8C70D559641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20.622" v="1098" actId="20577"/>
          <ac:spMkLst>
            <pc:docMk/>
            <pc:sldMk cId="1397264429" sldId="310"/>
            <ac:spMk id="46" creationId="{11BDEDA2-51C5-42DA-2F8A-F45BD11B009F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6:17.653" v="1097" actId="20577"/>
          <ac:spMkLst>
            <pc:docMk/>
            <pc:sldMk cId="1397264429" sldId="310"/>
            <ac:spMk id="47" creationId="{21D772E6-2B99-B099-A22E-E4739728BC28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9:21.791" v="36"/>
          <ac:spMkLst>
            <pc:docMk/>
            <pc:sldMk cId="1397264429" sldId="310"/>
            <ac:spMk id="48" creationId="{26D31F47-2FAD-54B6-ABB0-1A07748B840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28:01.430" v="12"/>
          <ac:spMkLst>
            <pc:docMk/>
            <pc:sldMk cId="1397264429" sldId="310"/>
            <ac:spMk id="49" creationId="{0EDF7C5F-E46A-3851-C05D-F3BDB84F2BCB}"/>
          </ac:spMkLst>
        </pc:spChg>
        <pc:cxnChg chg="del">
          <ac:chgData name="Anne Lise Lønne" userId="S::anne.l.lonne@kragero.kommune.no::58dcc8b8-b6bb-44b6-9c56-22190ff52789" providerId="AD" clId="Web-{82131206-5AB4-BE40-E13C-8901F540A0F7}" dt="2023-06-05T17:28:43.197" v="26"/>
          <ac:cxnSpMkLst>
            <pc:docMk/>
            <pc:sldMk cId="1397264429" sldId="310"/>
            <ac:cxnSpMk id="29" creationId="{66166157-A95F-B3DE-DA6A-D91AD3A51704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29:11.963" v="34"/>
          <ac:cxnSpMkLst>
            <pc:docMk/>
            <pc:sldMk cId="1397264429" sldId="310"/>
            <ac:cxnSpMk id="37" creationId="{F026F1DB-BA86-9CC9-1232-F7F6422583DC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29:47.214" v="44"/>
          <ac:cxnSpMkLst>
            <pc:docMk/>
            <pc:sldMk cId="1397264429" sldId="310"/>
            <ac:cxnSpMk id="38" creationId="{9731A1BB-03F4-AD8F-2BE6-3166699BDA74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28:06.039" v="14"/>
          <ac:cxnSpMkLst>
            <pc:docMk/>
            <pc:sldMk cId="1397264429" sldId="310"/>
            <ac:cxnSpMk id="39" creationId="{BDB00D5C-09E5-DF1C-7669-98EE84F0FD49}"/>
          </ac:cxnSpMkLst>
        </pc:cxnChg>
      </pc:sldChg>
      <pc:sldChg chg="addSp delSp modSp">
        <pc:chgData name="Anne Lise Lønne" userId="S::anne.l.lonne@kragero.kommune.no::58dcc8b8-b6bb-44b6-9c56-22190ff52789" providerId="AD" clId="Web-{82131206-5AB4-BE40-E13C-8901F540A0F7}" dt="2023-06-05T19:17:09.482" v="1100" actId="14100"/>
        <pc:sldMkLst>
          <pc:docMk/>
          <pc:sldMk cId="1748247922" sldId="312"/>
        </pc:sldMkLst>
        <pc:spChg chg="add mod">
          <ac:chgData name="Anne Lise Lønne" userId="S::anne.l.lonne@kragero.kommune.no::58dcc8b8-b6bb-44b6-9c56-22190ff52789" providerId="AD" clId="Web-{82131206-5AB4-BE40-E13C-8901F540A0F7}" dt="2023-06-05T19:17:09.482" v="1100" actId="14100"/>
          <ac:spMkLst>
            <pc:docMk/>
            <pc:sldMk cId="1748247922" sldId="312"/>
            <ac:spMk id="4" creationId="{7DA44E23-80B8-1398-EFB7-7C3CBD2F4AEA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36:57.677" v="76"/>
          <ac:spMkLst>
            <pc:docMk/>
            <pc:sldMk cId="1748247922" sldId="312"/>
            <ac:spMk id="5" creationId="{35C84839-EFE8-A031-102A-66CC74B18DF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5:26.081" v="62"/>
          <ac:spMkLst>
            <pc:docMk/>
            <pc:sldMk cId="1748247922" sldId="312"/>
            <ac:spMk id="6" creationId="{DEEA6EB7-C4D2-5D06-B1A5-32856E0702D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38.444" v="89"/>
          <ac:spMkLst>
            <pc:docMk/>
            <pc:sldMk cId="1748247922" sldId="312"/>
            <ac:spMk id="7" creationId="{9E0B1283-32B9-785C-FE64-A9CB90C921BD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41.302" v="74"/>
          <ac:spMkLst>
            <pc:docMk/>
            <pc:sldMk cId="1748247922" sldId="312"/>
            <ac:spMk id="8" creationId="{B8D314AD-4A99-70EB-C557-436E7C558B9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6:36.185" v="1033"/>
          <ac:spMkLst>
            <pc:docMk/>
            <pc:sldMk cId="1748247922" sldId="312"/>
            <ac:spMk id="9" creationId="{B80703FC-B3CC-BDCB-8862-C67B43F4275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28.231" v="102"/>
          <ac:spMkLst>
            <pc:docMk/>
            <pc:sldMk cId="1748247922" sldId="312"/>
            <ac:spMk id="10" creationId="{597C54A0-8CF2-DBF5-90BC-DD9A50372F1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52.325" v="107"/>
          <ac:spMkLst>
            <pc:docMk/>
            <pc:sldMk cId="1748247922" sldId="312"/>
            <ac:spMk id="11" creationId="{0C3DD61B-569C-B5B4-6C88-15C3E9DD6FC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12.293" v="100"/>
          <ac:spMkLst>
            <pc:docMk/>
            <pc:sldMk cId="1748247922" sldId="312"/>
            <ac:spMk id="12" creationId="{89051841-F087-E126-39D4-D44CB3A0F9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5:34.535" v="64"/>
          <ac:spMkLst>
            <pc:docMk/>
            <pc:sldMk cId="1748247922" sldId="312"/>
            <ac:spMk id="20" creationId="{92F1C681-17CE-BABE-511B-41C337C5574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5:30.082" v="63"/>
          <ac:spMkLst>
            <pc:docMk/>
            <pc:sldMk cId="1748247922" sldId="312"/>
            <ac:spMk id="21" creationId="{3512768E-CB4D-029B-CC29-295D4E8602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38.286" v="73"/>
          <ac:spMkLst>
            <pc:docMk/>
            <pc:sldMk cId="1748247922" sldId="312"/>
            <ac:spMk id="22" creationId="{9C19FFA5-C4B7-3268-18E6-908D72B074A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34.552" v="72"/>
          <ac:spMkLst>
            <pc:docMk/>
            <pc:sldMk cId="1748247922" sldId="312"/>
            <ac:spMk id="23" creationId="{5B3F2EB6-480E-5889-0022-042A4C816076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37:03.850" v="78"/>
          <ac:spMkLst>
            <pc:docMk/>
            <pc:sldMk cId="1748247922" sldId="312"/>
            <ac:spMk id="24" creationId="{D056BDCD-7D52-EF3E-0EF9-30E6F5BC0C33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37:09.365" v="80"/>
          <ac:spMkLst>
            <pc:docMk/>
            <pc:sldMk cId="1748247922" sldId="312"/>
            <ac:spMk id="25" creationId="{03D3D1A5-7B98-505B-87BB-C497BBB3D54C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20.225" v="84"/>
          <ac:spMkLst>
            <pc:docMk/>
            <pc:sldMk cId="1748247922" sldId="312"/>
            <ac:spMk id="26" creationId="{2CBE50D4-283C-3E35-CCFB-423012C28DF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35.194" v="88"/>
          <ac:spMkLst>
            <pc:docMk/>
            <pc:sldMk cId="1748247922" sldId="312"/>
            <ac:spMk id="27" creationId="{8530D546-A6E2-7C8A-5F00-65EF8C679093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16.069" v="83"/>
          <ac:spMkLst>
            <pc:docMk/>
            <pc:sldMk cId="1748247922" sldId="312"/>
            <ac:spMk id="30" creationId="{C6E9DAF0-641C-0F58-BFC4-CBCFD5B2A988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14.303" v="82"/>
          <ac:spMkLst>
            <pc:docMk/>
            <pc:sldMk cId="1748247922" sldId="312"/>
            <ac:spMk id="31" creationId="{D48708AB-8809-A09D-0225-75A76A5C8583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28.459" v="86"/>
          <ac:spMkLst>
            <pc:docMk/>
            <pc:sldMk cId="1748247922" sldId="312"/>
            <ac:spMk id="32" creationId="{DF51311D-670F-0A02-B9DE-5BEFA131E69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7:32.788" v="87"/>
          <ac:spMkLst>
            <pc:docMk/>
            <pc:sldMk cId="1748247922" sldId="312"/>
            <ac:spMk id="33" creationId="{CA93A71B-A9B3-030E-7708-362AB1BBD7D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08.692" v="67"/>
          <ac:spMkLst>
            <pc:docMk/>
            <pc:sldMk cId="1748247922" sldId="312"/>
            <ac:spMk id="34" creationId="{9C416EB6-73C1-1007-DB4C-62D878794F1C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30.036" v="70"/>
          <ac:spMkLst>
            <pc:docMk/>
            <pc:sldMk cId="1748247922" sldId="312"/>
            <ac:spMk id="36" creationId="{32E19E73-CF68-64BE-95F4-02E64ED414AA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39.606" v="104"/>
          <ac:spMkLst>
            <pc:docMk/>
            <pc:sldMk cId="1748247922" sldId="312"/>
            <ac:spMk id="40" creationId="{23B827F6-1B58-497E-7D62-E42FA81230A2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41:46.388" v="106"/>
          <ac:spMkLst>
            <pc:docMk/>
            <pc:sldMk cId="1748247922" sldId="312"/>
            <ac:spMk id="41" creationId="{05859D52-4945-A046-C0D3-67BA61C5CA1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09.746" v="99"/>
          <ac:spMkLst>
            <pc:docMk/>
            <pc:sldMk cId="1748247922" sldId="312"/>
            <ac:spMk id="43" creationId="{CA91B3A5-95DD-2CE1-91AF-F25F00A887B7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41:15.996" v="101"/>
          <ac:spMkLst>
            <pc:docMk/>
            <pc:sldMk cId="1748247922" sldId="312"/>
            <ac:spMk id="44" creationId="{24777E0E-7E9D-AEC6-6958-F1A2DD3824DD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42:06.888" v="109"/>
          <ac:spMkLst>
            <pc:docMk/>
            <pc:sldMk cId="1748247922" sldId="312"/>
            <ac:spMk id="45" creationId="{D7264DCB-03F9-2AF1-092A-8C70D559641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1:32.731" v="103"/>
          <ac:spMkLst>
            <pc:docMk/>
            <pc:sldMk cId="1748247922" sldId="312"/>
            <ac:spMk id="46" creationId="{11BDEDA2-51C5-42DA-2F8A-F45BD11B009F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36:26.661" v="69"/>
          <ac:spMkLst>
            <pc:docMk/>
            <pc:sldMk cId="1748247922" sldId="312"/>
            <ac:spMk id="48" creationId="{26D31F47-2FAD-54B6-ABB0-1A07748B840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36:06.207" v="66"/>
          <ac:spMkLst>
            <pc:docMk/>
            <pc:sldMk cId="1748247922" sldId="312"/>
            <ac:spMk id="49" creationId="{0EDF7C5F-E46A-3851-C05D-F3BDB84F2BCB}"/>
          </ac:spMkLst>
        </pc:spChg>
        <pc:cxnChg chg="del">
          <ac:chgData name="Anne Lise Lønne" userId="S::anne.l.lonne@kragero.kommune.no::58dcc8b8-b6bb-44b6-9c56-22190ff52789" providerId="AD" clId="Web-{82131206-5AB4-BE40-E13C-8901F540A0F7}" dt="2023-06-05T17:37:11.897" v="81"/>
          <ac:cxnSpMkLst>
            <pc:docMk/>
            <pc:sldMk cId="1748247922" sldId="312"/>
            <ac:cxnSpMk id="29" creationId="{66166157-A95F-B3DE-DA6A-D91AD3A51704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37:25.866" v="85"/>
          <ac:cxnSpMkLst>
            <pc:docMk/>
            <pc:sldMk cId="1748247922" sldId="312"/>
            <ac:cxnSpMk id="37" creationId="{F026F1DB-BA86-9CC9-1232-F7F6422583DC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36:32.755" v="71"/>
          <ac:cxnSpMkLst>
            <pc:docMk/>
            <pc:sldMk cId="1748247922" sldId="312"/>
            <ac:cxnSpMk id="38" creationId="{9731A1BB-03F4-AD8F-2BE6-3166699BDA74}"/>
          </ac:cxnSpMkLst>
        </pc:cxnChg>
        <pc:cxnChg chg="del">
          <ac:chgData name="Anne Lise Lønne" userId="S::anne.l.lonne@kragero.kommune.no::58dcc8b8-b6bb-44b6-9c56-22190ff52789" providerId="AD" clId="Web-{82131206-5AB4-BE40-E13C-8901F540A0F7}" dt="2023-06-05T17:36:03.520" v="65"/>
          <ac:cxnSpMkLst>
            <pc:docMk/>
            <pc:sldMk cId="1748247922" sldId="312"/>
            <ac:cxnSpMk id="39" creationId="{BDB00D5C-09E5-DF1C-7669-98EE84F0FD49}"/>
          </ac:cxnSpMkLst>
        </pc:cxnChg>
      </pc:sldChg>
      <pc:sldChg chg="add del">
        <pc:chgData name="Anne Lise Lønne" userId="S::anne.l.lonne@kragero.kommune.no::58dcc8b8-b6bb-44b6-9c56-22190ff52789" providerId="AD" clId="Web-{82131206-5AB4-BE40-E13C-8901F540A0F7}" dt="2023-06-05T17:39:50.744" v="94"/>
        <pc:sldMkLst>
          <pc:docMk/>
          <pc:sldMk cId="3960041888" sldId="313"/>
        </pc:sldMkLst>
      </pc:sldChg>
      <pc:sldChg chg="addSp delSp modSp">
        <pc:chgData name="Anne Lise Lønne" userId="S::anne.l.lonne@kragero.kommune.no::58dcc8b8-b6bb-44b6-9c56-22190ff52789" providerId="AD" clId="Web-{82131206-5AB4-BE40-E13C-8901F540A0F7}" dt="2023-06-05T19:22:29.787" v="1132" actId="20577"/>
        <pc:sldMkLst>
          <pc:docMk/>
          <pc:sldMk cId="1453345777" sldId="314"/>
        </pc:sldMkLst>
        <pc:spChg chg="add del">
          <ac:chgData name="Anne Lise Lønne" userId="S::anne.l.lonne@kragero.kommune.no::58dcc8b8-b6bb-44b6-9c56-22190ff52789" providerId="AD" clId="Web-{82131206-5AB4-BE40-E13C-8901F540A0F7}" dt="2023-06-05T19:12:16.381" v="1047"/>
          <ac:spMkLst>
            <pc:docMk/>
            <pc:sldMk cId="1453345777" sldId="314"/>
            <ac:spMk id="3" creationId="{87A73E74-3BD7-2822-3EAC-3DCAE51D877A}"/>
          </ac:spMkLst>
        </pc:spChg>
        <pc:spChg chg="add del">
          <ac:chgData name="Anne Lise Lønne" userId="S::anne.l.lonne@kragero.kommune.no::58dcc8b8-b6bb-44b6-9c56-22190ff52789" providerId="AD" clId="Web-{82131206-5AB4-BE40-E13C-8901F540A0F7}" dt="2023-06-05T19:20:05.815" v="1106"/>
          <ac:spMkLst>
            <pc:docMk/>
            <pc:sldMk cId="1453345777" sldId="314"/>
            <ac:spMk id="19" creationId="{057ECA28-0E7B-9DF9-AF0E-84EBED56D01E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9:22:29.787" v="1132" actId="20577"/>
          <ac:spMkLst>
            <pc:docMk/>
            <pc:sldMk cId="1453345777" sldId="314"/>
            <ac:spMk id="20" creationId="{025618F5-ABD9-C9C6-307D-B4D44A73CCB1}"/>
          </ac:spMkLst>
        </pc:spChg>
        <pc:graphicFrameChg chg="add del mod ord modGraphic">
          <ac:chgData name="Anne Lise Lønne" userId="S::anne.l.lonne@kragero.kommune.no::58dcc8b8-b6bb-44b6-9c56-22190ff52789" providerId="AD" clId="Web-{82131206-5AB4-BE40-E13C-8901F540A0F7}" dt="2023-06-05T19:12:16.381" v="1047"/>
          <ac:graphicFrameMkLst>
            <pc:docMk/>
            <pc:sldMk cId="1453345777" sldId="314"/>
            <ac:graphicFrameMk id="12" creationId="{BCC749C1-5B55-7634-7083-3175A24C9F7E}"/>
          </ac:graphicFrameMkLst>
        </pc:graphicFrameChg>
      </pc:sldChg>
      <pc:sldChg chg="addSp delSp modSp add replId">
        <pc:chgData name="Anne Lise Lønne" userId="S::anne.l.lonne@kragero.kommune.no::58dcc8b8-b6bb-44b6-9c56-22190ff52789" providerId="AD" clId="Web-{82131206-5AB4-BE40-E13C-8901F540A0F7}" dt="2023-06-05T19:17:20.936" v="1101" actId="20577"/>
        <pc:sldMkLst>
          <pc:docMk/>
          <pc:sldMk cId="11907061" sldId="315"/>
        </pc:sldMkLst>
        <pc:spChg chg="mod">
          <ac:chgData name="Anne Lise Lønne" userId="S::anne.l.lonne@kragero.kommune.no::58dcc8b8-b6bb-44b6-9c56-22190ff52789" providerId="AD" clId="Web-{82131206-5AB4-BE40-E13C-8901F540A0F7}" dt="2023-06-05T18:42:37.962" v="985" actId="20577"/>
          <ac:spMkLst>
            <pc:docMk/>
            <pc:sldMk cId="11907061" sldId="315"/>
            <ac:spMk id="3" creationId="{D9521E5B-BA00-211F-E0AA-B8DD1CE433ED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8:25:06.921" v="739" actId="14100"/>
          <ac:spMkLst>
            <pc:docMk/>
            <pc:sldMk cId="11907061" sldId="315"/>
            <ac:spMk id="4" creationId="{D9A660C7-9A9C-0995-CBE3-FBA7F0FF884E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8:25:28.562" v="740" actId="1076"/>
          <ac:spMkLst>
            <pc:docMk/>
            <pc:sldMk cId="11907061" sldId="315"/>
            <ac:spMk id="5" creationId="{56A68191-7EC5-329F-E2E9-341E12D45A61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8:23:39.481" v="687" actId="20577"/>
          <ac:spMkLst>
            <pc:docMk/>
            <pc:sldMk cId="11907061" sldId="315"/>
            <ac:spMk id="6" creationId="{D94307B9-37F1-089D-675F-975B4526EF44}"/>
          </ac:spMkLst>
        </pc:spChg>
        <pc:spChg chg="add mod">
          <ac:chgData name="Anne Lise Lønne" userId="S::anne.l.lonne@kragero.kommune.no::58dcc8b8-b6bb-44b6-9c56-22190ff52789" providerId="AD" clId="Web-{82131206-5AB4-BE40-E13C-8901F540A0F7}" dt="2023-06-05T18:23:19.512" v="685" actId="20577"/>
          <ac:spMkLst>
            <pc:docMk/>
            <pc:sldMk cId="11907061" sldId="315"/>
            <ac:spMk id="7" creationId="{A4A5DE27-A061-0767-A9F7-83CA27FA07C3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29.654" v="114"/>
          <ac:spMkLst>
            <pc:docMk/>
            <pc:sldMk cId="11907061" sldId="315"/>
            <ac:spMk id="9" creationId="{B80703FC-B3CC-BDCB-8862-C67B43F42754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2:26.882" v="1049"/>
          <ac:spMkLst>
            <pc:docMk/>
            <pc:sldMk cId="11907061" sldId="315"/>
            <ac:spMk id="10" creationId="{597C54A0-8CF2-DBF5-90BC-DD9A50372F1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39.936" v="117"/>
          <ac:spMkLst>
            <pc:docMk/>
            <pc:sldMk cId="11907061" sldId="315"/>
            <ac:spMk id="11" creationId="{0C3DD61B-569C-B5B4-6C88-15C3E9DD6FC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23.967" v="112"/>
          <ac:spMkLst>
            <pc:docMk/>
            <pc:sldMk cId="11907061" sldId="315"/>
            <ac:spMk id="12" creationId="{89051841-F087-E126-39D4-D44CB3A0F9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42.233" v="118"/>
          <ac:spMkLst>
            <pc:docMk/>
            <pc:sldMk cId="11907061" sldId="315"/>
            <ac:spMk id="41" creationId="{05859D52-4945-A046-C0D3-67BA61C5CA1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32.967" v="115"/>
          <ac:spMkLst>
            <pc:docMk/>
            <pc:sldMk cId="11907061" sldId="315"/>
            <ac:spMk id="42" creationId="{69376227-9681-76D4-94F4-C26336325EC5}"/>
          </ac:spMkLst>
        </pc:spChg>
        <pc:spChg chg="del mod">
          <ac:chgData name="Anne Lise Lønne" userId="S::anne.l.lonne@kragero.kommune.no::58dcc8b8-b6bb-44b6-9c56-22190ff52789" providerId="AD" clId="Web-{82131206-5AB4-BE40-E13C-8901F540A0F7}" dt="2023-06-05T17:42:21.107" v="111"/>
          <ac:spMkLst>
            <pc:docMk/>
            <pc:sldMk cId="11907061" sldId="315"/>
            <ac:spMk id="43" creationId="{CA91B3A5-95DD-2CE1-91AF-F25F00A887B7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26.264" v="113"/>
          <ac:spMkLst>
            <pc:docMk/>
            <pc:sldMk cId="11907061" sldId="315"/>
            <ac:spMk id="44" creationId="{24777E0E-7E9D-AEC6-6958-F1A2DD3824DD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44.436" v="119"/>
          <ac:spMkLst>
            <pc:docMk/>
            <pc:sldMk cId="11907061" sldId="315"/>
            <ac:spMk id="45" creationId="{D7264DCB-03F9-2AF1-092A-8C70D559641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7:20.936" v="1101" actId="20577"/>
          <ac:spMkLst>
            <pc:docMk/>
            <pc:sldMk cId="11907061" sldId="315"/>
            <ac:spMk id="46" creationId="{11BDEDA2-51C5-42DA-2F8A-F45BD11B009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36.686" v="116"/>
          <ac:spMkLst>
            <pc:docMk/>
            <pc:sldMk cId="11907061" sldId="315"/>
            <ac:spMk id="47" creationId="{21D772E6-2B99-B099-A22E-E4739728BC28}"/>
          </ac:spMkLst>
        </pc:spChg>
      </pc:sldChg>
      <pc:sldChg chg="add del">
        <pc:chgData name="Anne Lise Lønne" userId="S::anne.l.lonne@kragero.kommune.no::58dcc8b8-b6bb-44b6-9c56-22190ff52789" providerId="AD" clId="Web-{82131206-5AB4-BE40-E13C-8901F540A0F7}" dt="2023-06-05T17:39:48.791" v="93"/>
        <pc:sldMkLst>
          <pc:docMk/>
          <pc:sldMk cId="1753411135" sldId="316"/>
        </pc:sldMkLst>
      </pc:sldChg>
      <pc:sldChg chg="addSp delSp modSp add replId">
        <pc:chgData name="Anne Lise Lønne" userId="S::anne.l.lonne@kragero.kommune.no::58dcc8b8-b6bb-44b6-9c56-22190ff52789" providerId="AD" clId="Web-{82131206-5AB4-BE40-E13C-8901F540A0F7}" dt="2023-06-05T19:17:25.608" v="1102" actId="20577"/>
        <pc:sldMkLst>
          <pc:docMk/>
          <pc:sldMk cId="3552897703" sldId="316"/>
        </pc:sldMkLst>
        <pc:spChg chg="add">
          <ac:chgData name="Anne Lise Lønne" userId="S::anne.l.lonne@kragero.kommune.no::58dcc8b8-b6bb-44b6-9c56-22190ff52789" providerId="AD" clId="Web-{82131206-5AB4-BE40-E13C-8901F540A0F7}" dt="2023-06-05T17:46:31.707" v="142"/>
          <ac:spMkLst>
            <pc:docMk/>
            <pc:sldMk cId="3552897703" sldId="316"/>
            <ac:spMk id="4" creationId="{7BA50EB7-3BE8-ABDF-30B0-D322E956ADE7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08.187" v="123"/>
          <ac:spMkLst>
            <pc:docMk/>
            <pc:sldMk cId="3552897703" sldId="316"/>
            <ac:spMk id="9" creationId="{B80703FC-B3CC-BDCB-8862-C67B43F4275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23.750" v="126"/>
          <ac:spMkLst>
            <pc:docMk/>
            <pc:sldMk cId="3552897703" sldId="316"/>
            <ac:spMk id="10" creationId="{597C54A0-8CF2-DBF5-90BC-DD9A50372F1F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7:06.389" v="1035"/>
          <ac:spMkLst>
            <pc:docMk/>
            <pc:sldMk cId="3552897703" sldId="316"/>
            <ac:spMk id="11" creationId="{0C3DD61B-569C-B5B4-6C88-15C3E9DD6FC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2:59.374" v="120"/>
          <ac:spMkLst>
            <pc:docMk/>
            <pc:sldMk cId="3552897703" sldId="316"/>
            <ac:spMk id="12" creationId="{89051841-F087-E126-39D4-D44CB3A0F9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27.125" v="127"/>
          <ac:spMkLst>
            <pc:docMk/>
            <pc:sldMk cId="3552897703" sldId="316"/>
            <ac:spMk id="40" creationId="{23B827F6-1B58-497E-7D62-E42FA81230A2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17.452" v="124"/>
          <ac:spMkLst>
            <pc:docMk/>
            <pc:sldMk cId="3552897703" sldId="316"/>
            <ac:spMk id="42" creationId="{69376227-9681-76D4-94F4-C26336325EC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02.702" v="121"/>
          <ac:spMkLst>
            <pc:docMk/>
            <pc:sldMk cId="3552897703" sldId="316"/>
            <ac:spMk id="43" creationId="{CA91B3A5-95DD-2CE1-91AF-F25F00A887B7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05.093" v="122"/>
          <ac:spMkLst>
            <pc:docMk/>
            <pc:sldMk cId="3552897703" sldId="316"/>
            <ac:spMk id="44" creationId="{24777E0E-7E9D-AEC6-6958-F1A2DD3824DD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7:25.608" v="1102" actId="20577"/>
          <ac:spMkLst>
            <pc:docMk/>
            <pc:sldMk cId="3552897703" sldId="316"/>
            <ac:spMk id="45" creationId="{D7264DCB-03F9-2AF1-092A-8C70D559641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30.890" v="128"/>
          <ac:spMkLst>
            <pc:docMk/>
            <pc:sldMk cId="3552897703" sldId="316"/>
            <ac:spMk id="46" creationId="{11BDEDA2-51C5-42DA-2F8A-F45BD11B009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3:19.796" v="125"/>
          <ac:spMkLst>
            <pc:docMk/>
            <pc:sldMk cId="3552897703" sldId="316"/>
            <ac:spMk id="47" creationId="{21D772E6-2B99-B099-A22E-E4739728BC28}"/>
          </ac:spMkLst>
        </pc:spChg>
      </pc:sldChg>
      <pc:sldChg chg="add del">
        <pc:chgData name="Anne Lise Lønne" userId="S::anne.l.lonne@kragero.kommune.no::58dcc8b8-b6bb-44b6-9c56-22190ff52789" providerId="AD" clId="Web-{82131206-5AB4-BE40-E13C-8901F540A0F7}" dt="2023-06-05T17:40:21.761" v="97"/>
        <pc:sldMkLst>
          <pc:docMk/>
          <pc:sldMk cId="2175266122" sldId="317"/>
        </pc:sldMkLst>
      </pc:sldChg>
      <pc:sldChg chg="addSp delSp modSp add ord replId">
        <pc:chgData name="Anne Lise Lønne" userId="S::anne.l.lonne@kragero.kommune.no::58dcc8b8-b6bb-44b6-9c56-22190ff52789" providerId="AD" clId="Web-{82131206-5AB4-BE40-E13C-8901F540A0F7}" dt="2023-06-05T19:19:31.564" v="1104" actId="20577"/>
        <pc:sldMkLst>
          <pc:docMk/>
          <pc:sldMk cId="3999163820" sldId="317"/>
        </pc:sldMkLst>
        <pc:spChg chg="add">
          <ac:chgData name="Anne Lise Lønne" userId="S::anne.l.lonne@kragero.kommune.no::58dcc8b8-b6bb-44b6-9c56-22190ff52789" providerId="AD" clId="Web-{82131206-5AB4-BE40-E13C-8901F540A0F7}" dt="2023-06-05T17:46:52.802" v="143"/>
          <ac:spMkLst>
            <pc:docMk/>
            <pc:sldMk cId="3999163820" sldId="317"/>
            <ac:spMk id="4" creationId="{0E84815C-FE5E-88E5-646D-535B31067B06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15.845" v="131"/>
          <ac:spMkLst>
            <pc:docMk/>
            <pc:sldMk cId="3999163820" sldId="317"/>
            <ac:spMk id="9" creationId="{B80703FC-B3CC-BDCB-8862-C67B43F42754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26.892" v="134"/>
          <ac:spMkLst>
            <pc:docMk/>
            <pc:sldMk cId="3999163820" sldId="317"/>
            <ac:spMk id="10" creationId="{597C54A0-8CF2-DBF5-90BC-DD9A50372F1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40.033" v="137"/>
          <ac:spMkLst>
            <pc:docMk/>
            <pc:sldMk cId="3999163820" sldId="317"/>
            <ac:spMk id="11" creationId="{0C3DD61B-569C-B5B4-6C88-15C3E9DD6FC9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07:25.905" v="1036"/>
          <ac:spMkLst>
            <pc:docMk/>
            <pc:sldMk cId="3999163820" sldId="317"/>
            <ac:spMk id="12" creationId="{89051841-F087-E126-39D4-D44CB3A0F9EE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30.595" v="135"/>
          <ac:spMkLst>
            <pc:docMk/>
            <pc:sldMk cId="3999163820" sldId="317"/>
            <ac:spMk id="40" creationId="{23B827F6-1B58-497E-7D62-E42FA81230A2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42.689" v="138"/>
          <ac:spMkLst>
            <pc:docMk/>
            <pc:sldMk cId="3999163820" sldId="317"/>
            <ac:spMk id="41" creationId="{05859D52-4945-A046-C0D3-67BA61C5CA19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18.642" v="132"/>
          <ac:spMkLst>
            <pc:docMk/>
            <pc:sldMk cId="3999163820" sldId="317"/>
            <ac:spMk id="42" creationId="{69376227-9681-76D4-94F4-C26336325EC5}"/>
          </ac:spMkLst>
        </pc:spChg>
        <pc:spChg chg="mod">
          <ac:chgData name="Anne Lise Lønne" userId="S::anne.l.lonne@kragero.kommune.no::58dcc8b8-b6bb-44b6-9c56-22190ff52789" providerId="AD" clId="Web-{82131206-5AB4-BE40-E13C-8901F540A0F7}" dt="2023-06-05T19:19:31.564" v="1104" actId="20577"/>
          <ac:spMkLst>
            <pc:docMk/>
            <pc:sldMk cId="3999163820" sldId="317"/>
            <ac:spMk id="44" creationId="{24777E0E-7E9D-AEC6-6958-F1A2DD3824DD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45.158" v="139"/>
          <ac:spMkLst>
            <pc:docMk/>
            <pc:sldMk cId="3999163820" sldId="317"/>
            <ac:spMk id="45" creationId="{D7264DCB-03F9-2AF1-092A-8C70D5596415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33.876" v="136"/>
          <ac:spMkLst>
            <pc:docMk/>
            <pc:sldMk cId="3999163820" sldId="317"/>
            <ac:spMk id="46" creationId="{11BDEDA2-51C5-42DA-2F8A-F45BD11B009F}"/>
          </ac:spMkLst>
        </pc:spChg>
        <pc:spChg chg="del">
          <ac:chgData name="Anne Lise Lønne" userId="S::anne.l.lonne@kragero.kommune.no::58dcc8b8-b6bb-44b6-9c56-22190ff52789" providerId="AD" clId="Web-{82131206-5AB4-BE40-E13C-8901F540A0F7}" dt="2023-06-05T17:44:23.485" v="133"/>
          <ac:spMkLst>
            <pc:docMk/>
            <pc:sldMk cId="3999163820" sldId="317"/>
            <ac:spMk id="47" creationId="{21D772E6-2B99-B099-A22E-E4739728BC28}"/>
          </ac:spMkLst>
        </pc:spChg>
      </pc:sldChg>
    </pc:docChg>
  </pc:docChgLst>
  <pc:docChgLst>
    <pc:chgData name="Beathe With" userId="S::beathe.with@kragero.kommune.no::04859902-aad2-4ff9-bdcb-5e15e5fb303d" providerId="AD" clId="Web-{98A1EC95-A0C9-131E-F33F-CB55B0723D75}"/>
    <pc:docChg chg="addSld delSld modSld">
      <pc:chgData name="Beathe With" userId="S::beathe.with@kragero.kommune.no::04859902-aad2-4ff9-bdcb-5e15e5fb303d" providerId="AD" clId="Web-{98A1EC95-A0C9-131E-F33F-CB55B0723D75}" dt="2023-06-06T10:45:35.449" v="407" actId="20577"/>
      <pc:docMkLst>
        <pc:docMk/>
      </pc:docMkLst>
      <pc:sldChg chg="modSp">
        <pc:chgData name="Beathe With" userId="S::beathe.with@kragero.kommune.no::04859902-aad2-4ff9-bdcb-5e15e5fb303d" providerId="AD" clId="Web-{98A1EC95-A0C9-131E-F33F-CB55B0723D75}" dt="2023-06-06T10:04:49.501" v="60" actId="14100"/>
        <pc:sldMkLst>
          <pc:docMk/>
          <pc:sldMk cId="3473420123" sldId="256"/>
        </pc:sldMkLst>
        <pc:spChg chg="mod">
          <ac:chgData name="Beathe With" userId="S::beathe.with@kragero.kommune.no::04859902-aad2-4ff9-bdcb-5e15e5fb303d" providerId="AD" clId="Web-{98A1EC95-A0C9-131E-F33F-CB55B0723D75}" dt="2023-06-06T10:04:49.501" v="60" actId="14100"/>
          <ac:spMkLst>
            <pc:docMk/>
            <pc:sldMk cId="3473420123" sldId="256"/>
            <ac:spMk id="2" creationId="{00000000-0000-0000-0000-000000000000}"/>
          </ac:spMkLst>
        </pc:spChg>
      </pc:sldChg>
      <pc:sldChg chg="modSp">
        <pc:chgData name="Beathe With" userId="S::beathe.with@kragero.kommune.no::04859902-aad2-4ff9-bdcb-5e15e5fb303d" providerId="AD" clId="Web-{98A1EC95-A0C9-131E-F33F-CB55B0723D75}" dt="2023-06-06T08:59:53.198" v="9" actId="20577"/>
        <pc:sldMkLst>
          <pc:docMk/>
          <pc:sldMk cId="4123264826" sldId="309"/>
        </pc:sldMkLst>
        <pc:spChg chg="mod">
          <ac:chgData name="Beathe With" userId="S::beathe.with@kragero.kommune.no::04859902-aad2-4ff9-bdcb-5e15e5fb303d" providerId="AD" clId="Web-{98A1EC95-A0C9-131E-F33F-CB55B0723D75}" dt="2023-06-06T08:59:53.198" v="9" actId="20577"/>
          <ac:spMkLst>
            <pc:docMk/>
            <pc:sldMk cId="4123264826" sldId="309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98A1EC95-A0C9-131E-F33F-CB55B0723D75}" dt="2023-06-06T08:59:09.323" v="2" actId="20577"/>
          <ac:spMkLst>
            <pc:docMk/>
            <pc:sldMk cId="4123264826" sldId="309"/>
            <ac:spMk id="4" creationId="{F7E6643D-AD45-0973-DE89-A7CDB030EB95}"/>
          </ac:spMkLst>
        </pc:spChg>
      </pc:sldChg>
      <pc:sldChg chg="modSp">
        <pc:chgData name="Beathe With" userId="S::beathe.with@kragero.kommune.no::04859902-aad2-4ff9-bdcb-5e15e5fb303d" providerId="AD" clId="Web-{98A1EC95-A0C9-131E-F33F-CB55B0723D75}" dt="2023-06-06T10:45:35.449" v="407" actId="20577"/>
        <pc:sldMkLst>
          <pc:docMk/>
          <pc:sldMk cId="1397264429" sldId="310"/>
        </pc:sldMkLst>
        <pc:spChg chg="mod">
          <ac:chgData name="Beathe With" userId="S::beathe.with@kragero.kommune.no::04859902-aad2-4ff9-bdcb-5e15e5fb303d" providerId="AD" clId="Web-{98A1EC95-A0C9-131E-F33F-CB55B0723D75}" dt="2023-06-06T09:00:45.777" v="17" actId="20577"/>
          <ac:spMkLst>
            <pc:docMk/>
            <pc:sldMk cId="1397264429" sldId="310"/>
            <ac:spMk id="2" creationId="{A0A329B4-8787-54B6-0ADE-542225FA3D25}"/>
          </ac:spMkLst>
        </pc:spChg>
        <pc:spChg chg="mod">
          <ac:chgData name="Beathe With" userId="S::beathe.with@kragero.kommune.no::04859902-aad2-4ff9-bdcb-5e15e5fb303d" providerId="AD" clId="Web-{98A1EC95-A0C9-131E-F33F-CB55B0723D75}" dt="2023-06-06T10:45:35.449" v="407" actId="20577"/>
          <ac:spMkLst>
            <pc:docMk/>
            <pc:sldMk cId="1397264429" sldId="310"/>
            <ac:spMk id="13" creationId="{79881CFC-D0D4-B942-BD53-9C009E685910}"/>
          </ac:spMkLst>
        </pc:spChg>
      </pc:sldChg>
      <pc:sldChg chg="modSp">
        <pc:chgData name="Beathe With" userId="S::beathe.with@kragero.kommune.no::04859902-aad2-4ff9-bdcb-5e15e5fb303d" providerId="AD" clId="Web-{98A1EC95-A0C9-131E-F33F-CB55B0723D75}" dt="2023-06-06T09:03:10.278" v="25" actId="20577"/>
        <pc:sldMkLst>
          <pc:docMk/>
          <pc:sldMk cId="11907061" sldId="315"/>
        </pc:sldMkLst>
        <pc:spChg chg="mod">
          <ac:chgData name="Beathe With" userId="S::beathe.with@kragero.kommune.no::04859902-aad2-4ff9-bdcb-5e15e5fb303d" providerId="AD" clId="Web-{98A1EC95-A0C9-131E-F33F-CB55B0723D75}" dt="2023-06-06T09:03:10.278" v="25" actId="20577"/>
          <ac:spMkLst>
            <pc:docMk/>
            <pc:sldMk cId="11907061" sldId="315"/>
            <ac:spMk id="7" creationId="{A4A5DE27-A061-0767-A9F7-83CA27FA07C3}"/>
          </ac:spMkLst>
        </pc:spChg>
      </pc:sldChg>
      <pc:sldChg chg="modSp del">
        <pc:chgData name="Beathe With" userId="S::beathe.with@kragero.kommune.no::04859902-aad2-4ff9-bdcb-5e15e5fb303d" providerId="AD" clId="Web-{98A1EC95-A0C9-131E-F33F-CB55B0723D75}" dt="2023-06-06T10:17:03.134" v="179"/>
        <pc:sldMkLst>
          <pc:docMk/>
          <pc:sldMk cId="516800141" sldId="319"/>
        </pc:sldMkLst>
        <pc:spChg chg="mod">
          <ac:chgData name="Beathe With" userId="S::beathe.with@kragero.kommune.no::04859902-aad2-4ff9-bdcb-5e15e5fb303d" providerId="AD" clId="Web-{98A1EC95-A0C9-131E-F33F-CB55B0723D75}" dt="2023-06-06T10:15:28.399" v="153" actId="20577"/>
          <ac:spMkLst>
            <pc:docMk/>
            <pc:sldMk cId="516800141" sldId="319"/>
            <ac:spMk id="3" creationId="{53E46518-E0AD-768B-F7FF-C929DB92106F}"/>
          </ac:spMkLst>
        </pc:spChg>
      </pc:sldChg>
      <pc:sldChg chg="del">
        <pc:chgData name="Beathe With" userId="S::beathe.with@kragero.kommune.no::04859902-aad2-4ff9-bdcb-5e15e5fb303d" providerId="AD" clId="Web-{98A1EC95-A0C9-131E-F33F-CB55B0723D75}" dt="2023-06-06T10:15:20.727" v="152"/>
        <pc:sldMkLst>
          <pc:docMk/>
          <pc:sldMk cId="1549287426" sldId="320"/>
        </pc:sldMkLst>
      </pc:sldChg>
      <pc:sldChg chg="modSp new">
        <pc:chgData name="Beathe With" userId="S::beathe.with@kragero.kommune.no::04859902-aad2-4ff9-bdcb-5e15e5fb303d" providerId="AD" clId="Web-{98A1EC95-A0C9-131E-F33F-CB55B0723D75}" dt="2023-06-06T10:27:01.016" v="405" actId="20577"/>
        <pc:sldMkLst>
          <pc:docMk/>
          <pc:sldMk cId="1684075510" sldId="320"/>
        </pc:sldMkLst>
        <pc:spChg chg="mod">
          <ac:chgData name="Beathe With" userId="S::beathe.with@kragero.kommune.no::04859902-aad2-4ff9-bdcb-5e15e5fb303d" providerId="AD" clId="Web-{98A1EC95-A0C9-131E-F33F-CB55B0723D75}" dt="2023-06-06T10:16:10.509" v="174" actId="20577"/>
          <ac:spMkLst>
            <pc:docMk/>
            <pc:sldMk cId="1684075510" sldId="320"/>
            <ac:spMk id="2" creationId="{74C6E953-1652-D1A6-EE42-F855BA3A10B0}"/>
          </ac:spMkLst>
        </pc:spChg>
        <pc:spChg chg="mod">
          <ac:chgData name="Beathe With" userId="S::beathe.with@kragero.kommune.no::04859902-aad2-4ff9-bdcb-5e15e5fb303d" providerId="AD" clId="Web-{98A1EC95-A0C9-131E-F33F-CB55B0723D75}" dt="2023-06-06T10:27:01.016" v="405" actId="20577"/>
          <ac:spMkLst>
            <pc:docMk/>
            <pc:sldMk cId="1684075510" sldId="320"/>
            <ac:spMk id="3" creationId="{38639BAA-64C9-E098-21B7-3320959AD4D9}"/>
          </ac:spMkLst>
        </pc:spChg>
      </pc:sldChg>
      <pc:sldChg chg="new del">
        <pc:chgData name="Beathe With" userId="S::beathe.with@kragero.kommune.no::04859902-aad2-4ff9-bdcb-5e15e5fb303d" providerId="AD" clId="Web-{98A1EC95-A0C9-131E-F33F-CB55B0723D75}" dt="2023-06-06T10:11:58.240" v="151"/>
        <pc:sldMkLst>
          <pc:docMk/>
          <pc:sldMk cId="2457846138" sldId="321"/>
        </pc:sldMkLst>
      </pc:sldChg>
    </pc:docChg>
  </pc:docChgLst>
  <pc:docChgLst>
    <pc:chgData name="Beathe With" userId="S::beathe.with@kragero.kommune.no::04859902-aad2-4ff9-bdcb-5e15e5fb303d" providerId="AD" clId="Web-{248B1947-D38D-A523-31FB-DDFF50310386}"/>
    <pc:docChg chg="modSld">
      <pc:chgData name="Beathe With" userId="S::beathe.with@kragero.kommune.no::04859902-aad2-4ff9-bdcb-5e15e5fb303d" providerId="AD" clId="Web-{248B1947-D38D-A523-31FB-DDFF50310386}" dt="2023-06-06T07:24:30.658" v="623"/>
      <pc:docMkLst>
        <pc:docMk/>
      </pc:docMkLst>
      <pc:sldChg chg="modSp">
        <pc:chgData name="Beathe With" userId="S::beathe.with@kragero.kommune.no::04859902-aad2-4ff9-bdcb-5e15e5fb303d" providerId="AD" clId="Web-{248B1947-D38D-A523-31FB-DDFF50310386}" dt="2023-06-06T07:18:48.135" v="607" actId="20577"/>
        <pc:sldMkLst>
          <pc:docMk/>
          <pc:sldMk cId="1193172347" sldId="283"/>
        </pc:sldMkLst>
        <pc:spChg chg="mod">
          <ac:chgData name="Beathe With" userId="S::beathe.with@kragero.kommune.no::04859902-aad2-4ff9-bdcb-5e15e5fb303d" providerId="AD" clId="Web-{248B1947-D38D-A523-31FB-DDFF50310386}" dt="2023-06-06T07:18:48.135" v="607" actId="20577"/>
          <ac:spMkLst>
            <pc:docMk/>
            <pc:sldMk cId="1193172347" sldId="283"/>
            <ac:spMk id="2" creationId="{00000000-0000-0000-0000-000000000000}"/>
          </ac:spMkLst>
        </pc:spChg>
      </pc:sldChg>
      <pc:sldChg chg="modSp modNotes">
        <pc:chgData name="Beathe With" userId="S::beathe.with@kragero.kommune.no::04859902-aad2-4ff9-bdcb-5e15e5fb303d" providerId="AD" clId="Web-{248B1947-D38D-A523-31FB-DDFF50310386}" dt="2023-06-06T07:18:02.431" v="606" actId="14100"/>
        <pc:sldMkLst>
          <pc:docMk/>
          <pc:sldMk cId="4123264826" sldId="309"/>
        </pc:sldMkLst>
        <pc:spChg chg="mod">
          <ac:chgData name="Beathe With" userId="S::beathe.with@kragero.kommune.no::04859902-aad2-4ff9-bdcb-5e15e5fb303d" providerId="AD" clId="Web-{248B1947-D38D-A523-31FB-DDFF50310386}" dt="2023-06-06T07:18:02.431" v="606" actId="14100"/>
          <ac:spMkLst>
            <pc:docMk/>
            <pc:sldMk cId="4123264826" sldId="309"/>
            <ac:spMk id="4" creationId="{F7E6643D-AD45-0973-DE89-A7CDB030EB95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7:16:32.975" v="598" actId="20577"/>
          <ac:spMkLst>
            <pc:docMk/>
            <pc:sldMk cId="4123264826" sldId="309"/>
            <ac:spMk id="48" creationId="{26D31F47-2FAD-54B6-ABB0-1A07748B8404}"/>
          </ac:spMkLst>
        </pc:spChg>
      </pc:sldChg>
      <pc:sldChg chg="addSp delSp modSp">
        <pc:chgData name="Beathe With" userId="S::beathe.with@kragero.kommune.no::04859902-aad2-4ff9-bdcb-5e15e5fb303d" providerId="AD" clId="Web-{248B1947-D38D-A523-31FB-DDFF50310386}" dt="2023-06-06T06:46:12.760" v="323" actId="20577"/>
        <pc:sldMkLst>
          <pc:docMk/>
          <pc:sldMk cId="1397264429" sldId="310"/>
        </pc:sldMkLst>
        <pc:spChg chg="add del">
          <ac:chgData name="Beathe With" userId="S::beathe.with@kragero.kommune.no::04859902-aad2-4ff9-bdcb-5e15e5fb303d" providerId="AD" clId="Web-{248B1947-D38D-A523-31FB-DDFF50310386}" dt="2023-06-06T06:45:15.853" v="286"/>
          <ac:spMkLst>
            <pc:docMk/>
            <pc:sldMk cId="1397264429" sldId="310"/>
            <ac:spMk id="3" creationId="{D9521E5B-BA00-211F-E0AA-B8DD1CE433ED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6:46:12.760" v="323" actId="20577"/>
          <ac:spMkLst>
            <pc:docMk/>
            <pc:sldMk cId="1397264429" sldId="310"/>
            <ac:spMk id="13" creationId="{79881CFC-D0D4-B942-BD53-9C009E685910}"/>
          </ac:spMkLst>
        </pc:spChg>
        <pc:graphicFrameChg chg="add del mod ord modGraphic">
          <ac:chgData name="Beathe With" userId="S::beathe.with@kragero.kommune.no::04859902-aad2-4ff9-bdcb-5e15e5fb303d" providerId="AD" clId="Web-{248B1947-D38D-A523-31FB-DDFF50310386}" dt="2023-06-06T06:45:15.853" v="286"/>
          <ac:graphicFrameMkLst>
            <pc:docMk/>
            <pc:sldMk cId="1397264429" sldId="310"/>
            <ac:graphicFrameMk id="4" creationId="{BDB9E997-CA72-C52C-AAA2-D61D1F1A8638}"/>
          </ac:graphicFrameMkLst>
        </pc:graphicFrameChg>
      </pc:sldChg>
      <pc:sldChg chg="modSp">
        <pc:chgData name="Beathe With" userId="S::beathe.with@kragero.kommune.no::04859902-aad2-4ff9-bdcb-5e15e5fb303d" providerId="AD" clId="Web-{248B1947-D38D-A523-31FB-DDFF50310386}" dt="2023-06-06T07:24:30.658" v="623"/>
        <pc:sldMkLst>
          <pc:docMk/>
          <pc:sldMk cId="1453345777" sldId="314"/>
        </pc:sldMkLst>
        <pc:spChg chg="mod">
          <ac:chgData name="Beathe With" userId="S::beathe.with@kragero.kommune.no::04859902-aad2-4ff9-bdcb-5e15e5fb303d" providerId="AD" clId="Web-{248B1947-D38D-A523-31FB-DDFF50310386}" dt="2023-06-06T07:24:30.658" v="623"/>
          <ac:spMkLst>
            <pc:docMk/>
            <pc:sldMk cId="1453345777" sldId="314"/>
            <ac:spMk id="3" creationId="{87A73E74-3BD7-2822-3EAC-3DCAE51D877A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7:20:20.637" v="619" actId="20577"/>
          <ac:spMkLst>
            <pc:docMk/>
            <pc:sldMk cId="1453345777" sldId="314"/>
            <ac:spMk id="6" creationId="{EAB1CAC2-8AA5-9AEE-DC3B-93D186B23F23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7:20:37.840" v="621" actId="14100"/>
          <ac:spMkLst>
            <pc:docMk/>
            <pc:sldMk cId="1453345777" sldId="314"/>
            <ac:spMk id="9" creationId="{ABDEFC49-6840-E545-7761-0B5AC3A86E8B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7:20:29.075" v="620" actId="14100"/>
          <ac:spMkLst>
            <pc:docMk/>
            <pc:sldMk cId="1453345777" sldId="314"/>
            <ac:spMk id="11" creationId="{B2ED71DC-58C9-4431-29DF-438249C2B12F}"/>
          </ac:spMkLst>
        </pc:spChg>
        <pc:spChg chg="mod">
          <ac:chgData name="Beathe With" userId="S::beathe.with@kragero.kommune.no::04859902-aad2-4ff9-bdcb-5e15e5fb303d" providerId="AD" clId="Web-{248B1947-D38D-A523-31FB-DDFF50310386}" dt="2023-06-06T07:13:45.862" v="551" actId="14100"/>
          <ac:spMkLst>
            <pc:docMk/>
            <pc:sldMk cId="1453345777" sldId="314"/>
            <ac:spMk id="20" creationId="{025618F5-ABD9-C9C6-307D-B4D44A73CCB1}"/>
          </ac:spMkLst>
        </pc:spChg>
      </pc:sldChg>
      <pc:sldChg chg="modSp">
        <pc:chgData name="Beathe With" userId="S::beathe.with@kragero.kommune.no::04859902-aad2-4ff9-bdcb-5e15e5fb303d" providerId="AD" clId="Web-{248B1947-D38D-A523-31FB-DDFF50310386}" dt="2023-06-06T07:09:50.669" v="525" actId="14100"/>
        <pc:sldMkLst>
          <pc:docMk/>
          <pc:sldMk cId="3552897703" sldId="316"/>
        </pc:sldMkLst>
        <pc:spChg chg="mod">
          <ac:chgData name="Beathe With" userId="S::beathe.with@kragero.kommune.no::04859902-aad2-4ff9-bdcb-5e15e5fb303d" providerId="AD" clId="Web-{248B1947-D38D-A523-31FB-DDFF50310386}" dt="2023-06-06T07:09:50.669" v="525" actId="14100"/>
          <ac:spMkLst>
            <pc:docMk/>
            <pc:sldMk cId="3552897703" sldId="316"/>
            <ac:spMk id="4" creationId="{7BA50EB7-3BE8-ABDF-30B0-D322E956ADE7}"/>
          </ac:spMkLst>
        </pc:spChg>
      </pc:sldChg>
      <pc:sldChg chg="modSp">
        <pc:chgData name="Beathe With" userId="S::beathe.with@kragero.kommune.no::04859902-aad2-4ff9-bdcb-5e15e5fb303d" providerId="AD" clId="Web-{248B1947-D38D-A523-31FB-DDFF50310386}" dt="2023-06-06T06:32:58.288" v="170" actId="20577"/>
        <pc:sldMkLst>
          <pc:docMk/>
          <pc:sldMk cId="3999163820" sldId="317"/>
        </pc:sldMkLst>
        <pc:spChg chg="mod">
          <ac:chgData name="Beathe With" userId="S::beathe.with@kragero.kommune.no::04859902-aad2-4ff9-bdcb-5e15e5fb303d" providerId="AD" clId="Web-{248B1947-D38D-A523-31FB-DDFF50310386}" dt="2023-06-06T06:32:58.288" v="170" actId="20577"/>
          <ac:spMkLst>
            <pc:docMk/>
            <pc:sldMk cId="3999163820" sldId="317"/>
            <ac:spMk id="4" creationId="{0E84815C-FE5E-88E5-646D-535B31067B06}"/>
          </ac:spMkLst>
        </pc:spChg>
      </pc:sldChg>
      <pc:sldChg chg="modSp">
        <pc:chgData name="Beathe With" userId="S::beathe.with@kragero.kommune.no::04859902-aad2-4ff9-bdcb-5e15e5fb303d" providerId="AD" clId="Web-{248B1947-D38D-A523-31FB-DDFF50310386}" dt="2023-06-06T06:57:45.917" v="403" actId="20577"/>
        <pc:sldMkLst>
          <pc:docMk/>
          <pc:sldMk cId="516800141" sldId="319"/>
        </pc:sldMkLst>
        <pc:spChg chg="mod">
          <ac:chgData name="Beathe With" userId="S::beathe.with@kragero.kommune.no::04859902-aad2-4ff9-bdcb-5e15e5fb303d" providerId="AD" clId="Web-{248B1947-D38D-A523-31FB-DDFF50310386}" dt="2023-06-06T06:57:45.917" v="403" actId="20577"/>
          <ac:spMkLst>
            <pc:docMk/>
            <pc:sldMk cId="516800141" sldId="319"/>
            <ac:spMk id="3" creationId="{53E46518-E0AD-768B-F7FF-C929DB92106F}"/>
          </ac:spMkLst>
        </pc:spChg>
      </pc:sldChg>
      <pc:sldChg chg="modSp">
        <pc:chgData name="Beathe With" userId="S::beathe.with@kragero.kommune.no::04859902-aad2-4ff9-bdcb-5e15e5fb303d" providerId="AD" clId="Web-{248B1947-D38D-A523-31FB-DDFF50310386}" dt="2023-06-06T07:00:24.140" v="432" actId="20577"/>
        <pc:sldMkLst>
          <pc:docMk/>
          <pc:sldMk cId="1549287426" sldId="320"/>
        </pc:sldMkLst>
        <pc:spChg chg="mod">
          <ac:chgData name="Beathe With" userId="S::beathe.with@kragero.kommune.no::04859902-aad2-4ff9-bdcb-5e15e5fb303d" providerId="AD" clId="Web-{248B1947-D38D-A523-31FB-DDFF50310386}" dt="2023-06-06T07:00:24.140" v="432" actId="20577"/>
          <ac:spMkLst>
            <pc:docMk/>
            <pc:sldMk cId="1549287426" sldId="320"/>
            <ac:spMk id="3" creationId="{53E46518-E0AD-768B-F7FF-C929DB92106F}"/>
          </ac:spMkLst>
        </pc:spChg>
      </pc:sldChg>
    </pc:docChg>
  </pc:docChgLst>
  <pc:docChgLst>
    <pc:chgData name="Beathe With" userId="S::beathe.with@kragero.kommune.no::04859902-aad2-4ff9-bdcb-5e15e5fb303d" providerId="AD" clId="Web-{E40BCB29-68C4-B4BB-F82F-6A4F944BC908}"/>
    <pc:docChg chg="modSld">
      <pc:chgData name="Beathe With" userId="S::beathe.with@kragero.kommune.no::04859902-aad2-4ff9-bdcb-5e15e5fb303d" providerId="AD" clId="Web-{E40BCB29-68C4-B4BB-F82F-6A4F944BC908}" dt="2023-06-12T06:25:58.467" v="18" actId="20577"/>
      <pc:docMkLst>
        <pc:docMk/>
      </pc:docMkLst>
      <pc:sldChg chg="modSp">
        <pc:chgData name="Beathe With" userId="S::beathe.with@kragero.kommune.no::04859902-aad2-4ff9-bdcb-5e15e5fb303d" providerId="AD" clId="Web-{E40BCB29-68C4-B4BB-F82F-6A4F944BC908}" dt="2023-06-12T06:25:26.935" v="14" actId="20577"/>
        <pc:sldMkLst>
          <pc:docMk/>
          <pc:sldMk cId="4123264826" sldId="309"/>
        </pc:sldMkLst>
        <pc:spChg chg="mod">
          <ac:chgData name="Beathe With" userId="S::beathe.with@kragero.kommune.no::04859902-aad2-4ff9-bdcb-5e15e5fb303d" providerId="AD" clId="Web-{E40BCB29-68C4-B4BB-F82F-6A4F944BC908}" dt="2023-06-12T06:25:26.935" v="14" actId="20577"/>
          <ac:spMkLst>
            <pc:docMk/>
            <pc:sldMk cId="4123264826" sldId="309"/>
            <ac:spMk id="4" creationId="{F7E6643D-AD45-0973-DE89-A7CDB030EB95}"/>
          </ac:spMkLst>
        </pc:spChg>
      </pc:sldChg>
      <pc:sldChg chg="modSp">
        <pc:chgData name="Beathe With" userId="S::beathe.with@kragero.kommune.no::04859902-aad2-4ff9-bdcb-5e15e5fb303d" providerId="AD" clId="Web-{E40BCB29-68C4-B4BB-F82F-6A4F944BC908}" dt="2023-06-12T06:25:58.467" v="18" actId="20577"/>
        <pc:sldMkLst>
          <pc:docMk/>
          <pc:sldMk cId="1397264429" sldId="310"/>
        </pc:sldMkLst>
        <pc:spChg chg="mod">
          <ac:chgData name="Beathe With" userId="S::beathe.with@kragero.kommune.no::04859902-aad2-4ff9-bdcb-5e15e5fb303d" providerId="AD" clId="Web-{E40BCB29-68C4-B4BB-F82F-6A4F944BC908}" dt="2023-06-12T06:25:58.467" v="18" actId="20577"/>
          <ac:spMkLst>
            <pc:docMk/>
            <pc:sldMk cId="1397264429" sldId="310"/>
            <ac:spMk id="13" creationId="{79881CFC-D0D4-B942-BD53-9C009E685910}"/>
          </ac:spMkLst>
        </pc:spChg>
      </pc:sldChg>
    </pc:docChg>
  </pc:docChgLst>
  <pc:docChgLst>
    <pc:chgData name="Beathe With" userId="S::beathe.with@kragero.kommune.no::04859902-aad2-4ff9-bdcb-5e15e5fb303d" providerId="AD" clId="Web-{E6C1B6D3-33D9-1382-C106-9183A965CDBC}"/>
    <pc:docChg chg="modSld">
      <pc:chgData name="Beathe With" userId="S::beathe.with@kragero.kommune.no::04859902-aad2-4ff9-bdcb-5e15e5fb303d" providerId="AD" clId="Web-{E6C1B6D3-33D9-1382-C106-9183A965CDBC}" dt="2023-06-12T06:29:40.126" v="7" actId="20577"/>
      <pc:docMkLst>
        <pc:docMk/>
      </pc:docMkLst>
      <pc:sldChg chg="modSp">
        <pc:chgData name="Beathe With" userId="S::beathe.with@kragero.kommune.no::04859902-aad2-4ff9-bdcb-5e15e5fb303d" providerId="AD" clId="Web-{E6C1B6D3-33D9-1382-C106-9183A965CDBC}" dt="2023-06-12T06:29:40.126" v="7" actId="20577"/>
        <pc:sldMkLst>
          <pc:docMk/>
          <pc:sldMk cId="3999163820" sldId="317"/>
        </pc:sldMkLst>
        <pc:spChg chg="mod">
          <ac:chgData name="Beathe With" userId="S::beathe.with@kragero.kommune.no::04859902-aad2-4ff9-bdcb-5e15e5fb303d" providerId="AD" clId="Web-{E6C1B6D3-33D9-1382-C106-9183A965CDBC}" dt="2023-06-12T06:29:40.126" v="7" actId="20577"/>
          <ac:spMkLst>
            <pc:docMk/>
            <pc:sldMk cId="3999163820" sldId="317"/>
            <ac:spMk id="4" creationId="{0E84815C-FE5E-88E5-646D-535B31067B0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eco.se\NO\Oppdrag\SJD\32224\10219995_Krager&#248;_kommune_-_revisjon_hovedplan_VA\000\06%20Dokumenter\04%20Hovedplan%20VA\Rev.080921%20-%20Vedlegg%201_Tiltakslis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eco.se\NO\Oppdrag\SJD\32224\10219995_Krager&#248;_kommune_-_revisjon_hovedplan_VA\000\06%20Dokumenter\Hovedplan%20VA\Gebyrniv&#229;%20sammenlignet%20med%20nabo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1" i="0" baseline="0">
                <a:solidFill>
                  <a:schemeClr val="tx1"/>
                </a:solidFill>
                <a:effectLst/>
              </a:rPr>
              <a:t>Målt vannstand i kilde (MOH) og målt vannforbruk (UV ut) sommeren 2018 </a:t>
            </a:r>
            <a:endParaRPr lang="nb-NO" sz="1200" b="1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166540030404927"/>
          <c:y val="3.0954585051290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213657277652506E-2"/>
          <c:y val="0.18747685368061584"/>
          <c:w val="0.81874102568647955"/>
          <c:h val="0.62447463924550151"/>
        </c:manualLayout>
      </c:layout>
      <c:lineChart>
        <c:grouping val="standard"/>
        <c:varyColors val="0"/>
        <c:ser>
          <c:idx val="1"/>
          <c:order val="0"/>
          <c:tx>
            <c:strRef>
              <c:f>'[1]2018'!$C$3</c:f>
              <c:strCache>
                <c:ptCount val="1"/>
                <c:pt idx="0">
                  <c:v>MOH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'[1]2018'!$A$5:$A$142</c:f>
              <c:numCache>
                <c:formatCode>m/d/yyyy</c:formatCode>
                <c:ptCount val="138"/>
                <c:pt idx="0">
                  <c:v>43232</c:v>
                </c:pt>
                <c:pt idx="1">
                  <c:v>43233</c:v>
                </c:pt>
                <c:pt idx="2">
                  <c:v>43234</c:v>
                </c:pt>
                <c:pt idx="3">
                  <c:v>43235</c:v>
                </c:pt>
                <c:pt idx="4">
                  <c:v>43236</c:v>
                </c:pt>
                <c:pt idx="5">
                  <c:v>43237</c:v>
                </c:pt>
                <c:pt idx="6">
                  <c:v>43238</c:v>
                </c:pt>
                <c:pt idx="7">
                  <c:v>43239</c:v>
                </c:pt>
                <c:pt idx="8">
                  <c:v>43240</c:v>
                </c:pt>
                <c:pt idx="9">
                  <c:v>43241</c:v>
                </c:pt>
                <c:pt idx="10">
                  <c:v>43242</c:v>
                </c:pt>
                <c:pt idx="11">
                  <c:v>43243</c:v>
                </c:pt>
                <c:pt idx="12">
                  <c:v>43244</c:v>
                </c:pt>
                <c:pt idx="13">
                  <c:v>43245</c:v>
                </c:pt>
                <c:pt idx="14">
                  <c:v>43246</c:v>
                </c:pt>
                <c:pt idx="15">
                  <c:v>43247</c:v>
                </c:pt>
                <c:pt idx="16">
                  <c:v>43248</c:v>
                </c:pt>
                <c:pt idx="17">
                  <c:v>43249</c:v>
                </c:pt>
                <c:pt idx="18">
                  <c:v>43250</c:v>
                </c:pt>
                <c:pt idx="19">
                  <c:v>43251</c:v>
                </c:pt>
                <c:pt idx="20">
                  <c:v>43252</c:v>
                </c:pt>
                <c:pt idx="21">
                  <c:v>43253</c:v>
                </c:pt>
                <c:pt idx="22">
                  <c:v>43254</c:v>
                </c:pt>
                <c:pt idx="23">
                  <c:v>43255</c:v>
                </c:pt>
                <c:pt idx="24">
                  <c:v>43256</c:v>
                </c:pt>
                <c:pt idx="25">
                  <c:v>43257</c:v>
                </c:pt>
                <c:pt idx="26">
                  <c:v>43258</c:v>
                </c:pt>
                <c:pt idx="27">
                  <c:v>43259</c:v>
                </c:pt>
                <c:pt idx="28">
                  <c:v>43260</c:v>
                </c:pt>
                <c:pt idx="29">
                  <c:v>43261</c:v>
                </c:pt>
                <c:pt idx="30">
                  <c:v>43262</c:v>
                </c:pt>
                <c:pt idx="31">
                  <c:v>43263</c:v>
                </c:pt>
                <c:pt idx="32">
                  <c:v>43264</c:v>
                </c:pt>
                <c:pt idx="33">
                  <c:v>43265</c:v>
                </c:pt>
                <c:pt idx="34">
                  <c:v>43266</c:v>
                </c:pt>
                <c:pt idx="35">
                  <c:v>43267</c:v>
                </c:pt>
                <c:pt idx="36">
                  <c:v>43268</c:v>
                </c:pt>
                <c:pt idx="37">
                  <c:v>43269</c:v>
                </c:pt>
                <c:pt idx="38">
                  <c:v>43270</c:v>
                </c:pt>
                <c:pt idx="39">
                  <c:v>43271</c:v>
                </c:pt>
                <c:pt idx="40">
                  <c:v>43272</c:v>
                </c:pt>
                <c:pt idx="41">
                  <c:v>43273</c:v>
                </c:pt>
                <c:pt idx="42">
                  <c:v>43274</c:v>
                </c:pt>
                <c:pt idx="43">
                  <c:v>43275</c:v>
                </c:pt>
                <c:pt idx="44">
                  <c:v>43276</c:v>
                </c:pt>
                <c:pt idx="45">
                  <c:v>43277</c:v>
                </c:pt>
                <c:pt idx="46">
                  <c:v>43278</c:v>
                </c:pt>
                <c:pt idx="47">
                  <c:v>43279</c:v>
                </c:pt>
                <c:pt idx="48">
                  <c:v>43280</c:v>
                </c:pt>
                <c:pt idx="49">
                  <c:v>43281</c:v>
                </c:pt>
                <c:pt idx="50">
                  <c:v>43282</c:v>
                </c:pt>
                <c:pt idx="51">
                  <c:v>43283</c:v>
                </c:pt>
                <c:pt idx="52">
                  <c:v>43284</c:v>
                </c:pt>
                <c:pt idx="53">
                  <c:v>43285</c:v>
                </c:pt>
                <c:pt idx="54">
                  <c:v>43286</c:v>
                </c:pt>
                <c:pt idx="55">
                  <c:v>43287</c:v>
                </c:pt>
                <c:pt idx="56">
                  <c:v>43288</c:v>
                </c:pt>
                <c:pt idx="57">
                  <c:v>43289</c:v>
                </c:pt>
                <c:pt idx="58">
                  <c:v>43290</c:v>
                </c:pt>
                <c:pt idx="59">
                  <c:v>43291</c:v>
                </c:pt>
                <c:pt idx="60">
                  <c:v>43292</c:v>
                </c:pt>
                <c:pt idx="61">
                  <c:v>43293</c:v>
                </c:pt>
                <c:pt idx="62">
                  <c:v>43294</c:v>
                </c:pt>
                <c:pt idx="63">
                  <c:v>43295</c:v>
                </c:pt>
                <c:pt idx="64">
                  <c:v>43296</c:v>
                </c:pt>
                <c:pt idx="65">
                  <c:v>43297</c:v>
                </c:pt>
                <c:pt idx="66">
                  <c:v>43298</c:v>
                </c:pt>
                <c:pt idx="67">
                  <c:v>43299</c:v>
                </c:pt>
                <c:pt idx="68">
                  <c:v>43300</c:v>
                </c:pt>
                <c:pt idx="69">
                  <c:v>43301</c:v>
                </c:pt>
                <c:pt idx="70">
                  <c:v>43302</c:v>
                </c:pt>
                <c:pt idx="71">
                  <c:v>43303</c:v>
                </c:pt>
                <c:pt idx="72">
                  <c:v>43304</c:v>
                </c:pt>
                <c:pt idx="73">
                  <c:v>43305</c:v>
                </c:pt>
                <c:pt idx="74">
                  <c:v>43306</c:v>
                </c:pt>
                <c:pt idx="75">
                  <c:v>43307</c:v>
                </c:pt>
                <c:pt idx="76">
                  <c:v>43308</c:v>
                </c:pt>
                <c:pt idx="77">
                  <c:v>43309</c:v>
                </c:pt>
                <c:pt idx="78">
                  <c:v>43310</c:v>
                </c:pt>
                <c:pt idx="79">
                  <c:v>43311</c:v>
                </c:pt>
                <c:pt idx="80">
                  <c:v>43312</c:v>
                </c:pt>
                <c:pt idx="81">
                  <c:v>43313</c:v>
                </c:pt>
                <c:pt idx="82">
                  <c:v>43314</c:v>
                </c:pt>
                <c:pt idx="83">
                  <c:v>43315</c:v>
                </c:pt>
                <c:pt idx="84">
                  <c:v>43316</c:v>
                </c:pt>
                <c:pt idx="85">
                  <c:v>43317</c:v>
                </c:pt>
                <c:pt idx="86">
                  <c:v>43318</c:v>
                </c:pt>
                <c:pt idx="87">
                  <c:v>43319</c:v>
                </c:pt>
                <c:pt idx="88">
                  <c:v>43320</c:v>
                </c:pt>
                <c:pt idx="89">
                  <c:v>43321</c:v>
                </c:pt>
                <c:pt idx="90">
                  <c:v>43322</c:v>
                </c:pt>
                <c:pt idx="91">
                  <c:v>43323</c:v>
                </c:pt>
                <c:pt idx="92">
                  <c:v>43324</c:v>
                </c:pt>
                <c:pt idx="93">
                  <c:v>43325</c:v>
                </c:pt>
                <c:pt idx="94">
                  <c:v>43326</c:v>
                </c:pt>
                <c:pt idx="95">
                  <c:v>43327</c:v>
                </c:pt>
                <c:pt idx="96">
                  <c:v>43328</c:v>
                </c:pt>
                <c:pt idx="97">
                  <c:v>43329</c:v>
                </c:pt>
                <c:pt idx="98">
                  <c:v>43330</c:v>
                </c:pt>
                <c:pt idx="99">
                  <c:v>43331</c:v>
                </c:pt>
                <c:pt idx="100">
                  <c:v>43332</c:v>
                </c:pt>
                <c:pt idx="101">
                  <c:v>43333</c:v>
                </c:pt>
                <c:pt idx="102">
                  <c:v>43334</c:v>
                </c:pt>
                <c:pt idx="103">
                  <c:v>43335</c:v>
                </c:pt>
                <c:pt idx="104">
                  <c:v>43336</c:v>
                </c:pt>
                <c:pt idx="105">
                  <c:v>43337</c:v>
                </c:pt>
                <c:pt idx="106">
                  <c:v>43338</c:v>
                </c:pt>
                <c:pt idx="107">
                  <c:v>43339</c:v>
                </c:pt>
                <c:pt idx="108">
                  <c:v>43340</c:v>
                </c:pt>
                <c:pt idx="109">
                  <c:v>43341</c:v>
                </c:pt>
                <c:pt idx="110">
                  <c:v>43342</c:v>
                </c:pt>
                <c:pt idx="111">
                  <c:v>43343</c:v>
                </c:pt>
                <c:pt idx="112">
                  <c:v>43344</c:v>
                </c:pt>
                <c:pt idx="113">
                  <c:v>43345</c:v>
                </c:pt>
                <c:pt idx="114">
                  <c:v>43346</c:v>
                </c:pt>
                <c:pt idx="115">
                  <c:v>43347</c:v>
                </c:pt>
                <c:pt idx="116">
                  <c:v>43348</c:v>
                </c:pt>
                <c:pt idx="117">
                  <c:v>43349</c:v>
                </c:pt>
                <c:pt idx="118">
                  <c:v>43350</c:v>
                </c:pt>
                <c:pt idx="119">
                  <c:v>43351</c:v>
                </c:pt>
                <c:pt idx="120">
                  <c:v>43352</c:v>
                </c:pt>
                <c:pt idx="121">
                  <c:v>43353</c:v>
                </c:pt>
                <c:pt idx="122">
                  <c:v>43354</c:v>
                </c:pt>
                <c:pt idx="123">
                  <c:v>43355</c:v>
                </c:pt>
                <c:pt idx="124">
                  <c:v>43356</c:v>
                </c:pt>
                <c:pt idx="125">
                  <c:v>43357</c:v>
                </c:pt>
                <c:pt idx="126">
                  <c:v>43358</c:v>
                </c:pt>
                <c:pt idx="127">
                  <c:v>43359</c:v>
                </c:pt>
                <c:pt idx="128">
                  <c:v>43360</c:v>
                </c:pt>
                <c:pt idx="129">
                  <c:v>43361</c:v>
                </c:pt>
                <c:pt idx="130">
                  <c:v>43362</c:v>
                </c:pt>
                <c:pt idx="131">
                  <c:v>43363</c:v>
                </c:pt>
                <c:pt idx="132">
                  <c:v>43364</c:v>
                </c:pt>
                <c:pt idx="133">
                  <c:v>43365</c:v>
                </c:pt>
                <c:pt idx="134">
                  <c:v>43366</c:v>
                </c:pt>
                <c:pt idx="135">
                  <c:v>43367</c:v>
                </c:pt>
                <c:pt idx="136">
                  <c:v>43368</c:v>
                </c:pt>
                <c:pt idx="137">
                  <c:v>43369</c:v>
                </c:pt>
              </c:numCache>
            </c:numRef>
          </c:cat>
          <c:val>
            <c:numRef>
              <c:f>'[1]2018'!$C$5:$C$142</c:f>
              <c:numCache>
                <c:formatCode>General</c:formatCode>
                <c:ptCount val="138"/>
                <c:pt idx="0">
                  <c:v>63</c:v>
                </c:pt>
                <c:pt idx="1">
                  <c:v>62.97</c:v>
                </c:pt>
                <c:pt idx="2">
                  <c:v>62.94</c:v>
                </c:pt>
                <c:pt idx="3">
                  <c:v>62.910000000000004</c:v>
                </c:pt>
                <c:pt idx="4">
                  <c:v>62.88</c:v>
                </c:pt>
                <c:pt idx="5">
                  <c:v>62.85</c:v>
                </c:pt>
                <c:pt idx="6">
                  <c:v>62.82</c:v>
                </c:pt>
                <c:pt idx="7">
                  <c:v>62.79</c:v>
                </c:pt>
                <c:pt idx="8">
                  <c:v>62.76</c:v>
                </c:pt>
                <c:pt idx="9">
                  <c:v>62.730000000000004</c:v>
                </c:pt>
                <c:pt idx="10">
                  <c:v>62.7</c:v>
                </c:pt>
                <c:pt idx="11">
                  <c:v>62.67</c:v>
                </c:pt>
                <c:pt idx="12">
                  <c:v>62.64</c:v>
                </c:pt>
                <c:pt idx="13">
                  <c:v>62.61</c:v>
                </c:pt>
                <c:pt idx="14">
                  <c:v>62.58</c:v>
                </c:pt>
                <c:pt idx="15">
                  <c:v>62.550000000000004</c:v>
                </c:pt>
                <c:pt idx="16">
                  <c:v>62.52</c:v>
                </c:pt>
                <c:pt idx="17">
                  <c:v>62.49</c:v>
                </c:pt>
                <c:pt idx="18">
                  <c:v>62.46</c:v>
                </c:pt>
                <c:pt idx="19">
                  <c:v>62.43</c:v>
                </c:pt>
                <c:pt idx="20">
                  <c:v>62.4</c:v>
                </c:pt>
                <c:pt idx="21">
                  <c:v>62.370000000000005</c:v>
                </c:pt>
                <c:pt idx="22">
                  <c:v>62.34</c:v>
                </c:pt>
                <c:pt idx="23">
                  <c:v>62.31</c:v>
                </c:pt>
                <c:pt idx="24">
                  <c:v>62.28</c:v>
                </c:pt>
                <c:pt idx="25">
                  <c:v>62.25</c:v>
                </c:pt>
                <c:pt idx="26">
                  <c:v>62.22</c:v>
                </c:pt>
                <c:pt idx="27">
                  <c:v>62.19</c:v>
                </c:pt>
                <c:pt idx="28">
                  <c:v>62.16</c:v>
                </c:pt>
                <c:pt idx="29">
                  <c:v>62.13</c:v>
                </c:pt>
                <c:pt idx="30">
                  <c:v>62.1</c:v>
                </c:pt>
                <c:pt idx="31">
                  <c:v>62.07</c:v>
                </c:pt>
                <c:pt idx="32">
                  <c:v>62.04</c:v>
                </c:pt>
                <c:pt idx="33">
                  <c:v>62.01</c:v>
                </c:pt>
                <c:pt idx="34">
                  <c:v>61.98</c:v>
                </c:pt>
                <c:pt idx="35">
                  <c:v>61.95</c:v>
                </c:pt>
                <c:pt idx="36">
                  <c:v>61.92</c:v>
                </c:pt>
                <c:pt idx="37">
                  <c:v>61.89</c:v>
                </c:pt>
                <c:pt idx="38">
                  <c:v>61.86</c:v>
                </c:pt>
                <c:pt idx="39">
                  <c:v>61.83</c:v>
                </c:pt>
                <c:pt idx="40">
                  <c:v>61.8</c:v>
                </c:pt>
                <c:pt idx="41">
                  <c:v>61.77</c:v>
                </c:pt>
                <c:pt idx="42">
                  <c:v>61.74</c:v>
                </c:pt>
                <c:pt idx="43">
                  <c:v>61.71</c:v>
                </c:pt>
                <c:pt idx="44">
                  <c:v>61.68</c:v>
                </c:pt>
                <c:pt idx="45">
                  <c:v>61.65</c:v>
                </c:pt>
                <c:pt idx="46">
                  <c:v>61.62</c:v>
                </c:pt>
                <c:pt idx="47">
                  <c:v>61.58</c:v>
                </c:pt>
                <c:pt idx="48">
                  <c:v>61.54</c:v>
                </c:pt>
                <c:pt idx="49">
                  <c:v>61.505000000000003</c:v>
                </c:pt>
                <c:pt idx="50">
                  <c:v>61.47</c:v>
                </c:pt>
                <c:pt idx="51">
                  <c:v>61.43</c:v>
                </c:pt>
                <c:pt idx="52">
                  <c:v>61.39</c:v>
                </c:pt>
                <c:pt idx="53">
                  <c:v>61.35</c:v>
                </c:pt>
                <c:pt idx="54">
                  <c:v>61.31</c:v>
                </c:pt>
                <c:pt idx="55">
                  <c:v>61.28</c:v>
                </c:pt>
                <c:pt idx="56">
                  <c:v>61.25</c:v>
                </c:pt>
                <c:pt idx="57">
                  <c:v>61.21</c:v>
                </c:pt>
                <c:pt idx="58">
                  <c:v>61.17</c:v>
                </c:pt>
                <c:pt idx="59">
                  <c:v>61.13</c:v>
                </c:pt>
                <c:pt idx="60">
                  <c:v>61.09</c:v>
                </c:pt>
                <c:pt idx="61">
                  <c:v>61.05</c:v>
                </c:pt>
                <c:pt idx="62">
                  <c:v>61</c:v>
                </c:pt>
                <c:pt idx="63">
                  <c:v>60.97</c:v>
                </c:pt>
                <c:pt idx="64">
                  <c:v>60.93</c:v>
                </c:pt>
                <c:pt idx="65">
                  <c:v>60.89</c:v>
                </c:pt>
                <c:pt idx="66">
                  <c:v>60.85</c:v>
                </c:pt>
                <c:pt idx="67">
                  <c:v>60.81</c:v>
                </c:pt>
                <c:pt idx="68">
                  <c:v>60.78</c:v>
                </c:pt>
                <c:pt idx="69">
                  <c:v>60.75</c:v>
                </c:pt>
                <c:pt idx="70">
                  <c:v>60.72</c:v>
                </c:pt>
                <c:pt idx="71">
                  <c:v>60.69</c:v>
                </c:pt>
                <c:pt idx="72">
                  <c:v>60.65</c:v>
                </c:pt>
                <c:pt idx="73">
                  <c:v>60.6</c:v>
                </c:pt>
                <c:pt idx="74">
                  <c:v>60.56</c:v>
                </c:pt>
                <c:pt idx="75">
                  <c:v>60.51</c:v>
                </c:pt>
                <c:pt idx="76">
                  <c:v>60.47</c:v>
                </c:pt>
                <c:pt idx="77">
                  <c:v>60.45</c:v>
                </c:pt>
                <c:pt idx="78">
                  <c:v>60.42</c:v>
                </c:pt>
                <c:pt idx="79">
                  <c:v>60.4</c:v>
                </c:pt>
                <c:pt idx="80">
                  <c:v>60.37</c:v>
                </c:pt>
                <c:pt idx="81">
                  <c:v>60.34</c:v>
                </c:pt>
                <c:pt idx="82">
                  <c:v>60.3</c:v>
                </c:pt>
                <c:pt idx="83">
                  <c:v>60.25</c:v>
                </c:pt>
                <c:pt idx="84">
                  <c:v>60.21</c:v>
                </c:pt>
                <c:pt idx="85">
                  <c:v>60.17</c:v>
                </c:pt>
                <c:pt idx="86">
                  <c:v>60.13</c:v>
                </c:pt>
                <c:pt idx="87">
                  <c:v>60.1</c:v>
                </c:pt>
                <c:pt idx="88">
                  <c:v>60.07</c:v>
                </c:pt>
                <c:pt idx="89">
                  <c:v>60.055</c:v>
                </c:pt>
                <c:pt idx="90">
                  <c:v>60.04</c:v>
                </c:pt>
                <c:pt idx="91">
                  <c:v>60.01</c:v>
                </c:pt>
                <c:pt idx="92">
                  <c:v>59.98</c:v>
                </c:pt>
                <c:pt idx="93">
                  <c:v>59.94</c:v>
                </c:pt>
                <c:pt idx="94">
                  <c:v>59.92</c:v>
                </c:pt>
                <c:pt idx="95">
                  <c:v>59.9</c:v>
                </c:pt>
                <c:pt idx="96">
                  <c:v>59.88</c:v>
                </c:pt>
                <c:pt idx="97">
                  <c:v>59.86</c:v>
                </c:pt>
                <c:pt idx="98" formatCode="0.00">
                  <c:v>59.826666670000002</c:v>
                </c:pt>
                <c:pt idx="99" formatCode="0.00">
                  <c:v>59.793333340000004</c:v>
                </c:pt>
                <c:pt idx="100" formatCode="0.00">
                  <c:v>59.76</c:v>
                </c:pt>
                <c:pt idx="101" formatCode="0.00">
                  <c:v>59.74</c:v>
                </c:pt>
                <c:pt idx="102" formatCode="0.00">
                  <c:v>59.72</c:v>
                </c:pt>
                <c:pt idx="103" formatCode="0.00">
                  <c:v>59.7</c:v>
                </c:pt>
                <c:pt idx="104" formatCode="0.00">
                  <c:v>59.68</c:v>
                </c:pt>
                <c:pt idx="105" formatCode="0.00">
                  <c:v>59.64</c:v>
                </c:pt>
                <c:pt idx="106" formatCode="0.00">
                  <c:v>59.6</c:v>
                </c:pt>
                <c:pt idx="107" formatCode="0.00">
                  <c:v>59.56</c:v>
                </c:pt>
                <c:pt idx="108" formatCode="0.00">
                  <c:v>59.545000000000002</c:v>
                </c:pt>
                <c:pt idx="109" formatCode="0.00">
                  <c:v>59.53</c:v>
                </c:pt>
                <c:pt idx="110" formatCode="0.00">
                  <c:v>59.5</c:v>
                </c:pt>
                <c:pt idx="111" formatCode="0.00">
                  <c:v>59.47</c:v>
                </c:pt>
                <c:pt idx="112" formatCode="0.00">
                  <c:v>59.446666669999999</c:v>
                </c:pt>
                <c:pt idx="113" formatCode="0.00">
                  <c:v>59.423333339999999</c:v>
                </c:pt>
                <c:pt idx="114" formatCode="0.00">
                  <c:v>59.4</c:v>
                </c:pt>
                <c:pt idx="115" formatCode="0.00">
                  <c:v>59.387500000000003</c:v>
                </c:pt>
                <c:pt idx="116" formatCode="0.00">
                  <c:v>59.375</c:v>
                </c:pt>
                <c:pt idx="117" formatCode="0.00">
                  <c:v>59.362499999999997</c:v>
                </c:pt>
                <c:pt idx="118" formatCode="0.00">
                  <c:v>59.35</c:v>
                </c:pt>
                <c:pt idx="119" formatCode="0.00">
                  <c:v>59.47</c:v>
                </c:pt>
                <c:pt idx="120" formatCode="0.00">
                  <c:v>60</c:v>
                </c:pt>
                <c:pt idx="121" formatCode="0.00">
                  <c:v>60.61</c:v>
                </c:pt>
                <c:pt idx="122" formatCode="0.00">
                  <c:v>61.42</c:v>
                </c:pt>
                <c:pt idx="123" formatCode="0.00">
                  <c:v>61.82</c:v>
                </c:pt>
                <c:pt idx="124" formatCode="0.00">
                  <c:v>61.99</c:v>
                </c:pt>
                <c:pt idx="125" formatCode="0.00">
                  <c:v>62.15</c:v>
                </c:pt>
                <c:pt idx="126" formatCode="0.00">
                  <c:v>62.2</c:v>
                </c:pt>
                <c:pt idx="127" formatCode="0.00">
                  <c:v>62.25</c:v>
                </c:pt>
                <c:pt idx="128" formatCode="0.00">
                  <c:v>62.3</c:v>
                </c:pt>
                <c:pt idx="129" formatCode="0.00">
                  <c:v>62.34</c:v>
                </c:pt>
                <c:pt idx="130" formatCode="0.00">
                  <c:v>62.38</c:v>
                </c:pt>
                <c:pt idx="131" formatCode="0.00">
                  <c:v>62.42</c:v>
                </c:pt>
                <c:pt idx="132" formatCode="0.00">
                  <c:v>62.47</c:v>
                </c:pt>
                <c:pt idx="133" formatCode="0.00">
                  <c:v>62.58</c:v>
                </c:pt>
                <c:pt idx="134" formatCode="0.00">
                  <c:v>62.69</c:v>
                </c:pt>
                <c:pt idx="135" formatCode="0.00">
                  <c:v>62.8</c:v>
                </c:pt>
                <c:pt idx="136" formatCode="0.00">
                  <c:v>62.91</c:v>
                </c:pt>
                <c:pt idx="137" formatCode="0.00">
                  <c:v>63.02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F-4B64-AEF5-5C217911D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821104"/>
        <c:axId val="545829632"/>
      </c:lineChart>
      <c:lineChart>
        <c:grouping val="standard"/>
        <c:varyColors val="0"/>
        <c:ser>
          <c:idx val="3"/>
          <c:order val="1"/>
          <c:tx>
            <c:strRef>
              <c:f>'[1]2018'!$E$3</c:f>
              <c:strCache>
                <c:ptCount val="1"/>
                <c:pt idx="0">
                  <c:v>UV ut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'[1]2018'!$A$62:$A$129</c:f>
              <c:numCache>
                <c:formatCode>m/d/yyyy</c:formatCode>
                <c:ptCount val="68"/>
                <c:pt idx="0">
                  <c:v>43289</c:v>
                </c:pt>
                <c:pt idx="1">
                  <c:v>43290</c:v>
                </c:pt>
                <c:pt idx="2">
                  <c:v>43291</c:v>
                </c:pt>
                <c:pt idx="3">
                  <c:v>43292</c:v>
                </c:pt>
                <c:pt idx="4">
                  <c:v>43293</c:v>
                </c:pt>
                <c:pt idx="5">
                  <c:v>43294</c:v>
                </c:pt>
                <c:pt idx="6">
                  <c:v>43295</c:v>
                </c:pt>
                <c:pt idx="7">
                  <c:v>43296</c:v>
                </c:pt>
                <c:pt idx="8">
                  <c:v>43297</c:v>
                </c:pt>
                <c:pt idx="9">
                  <c:v>43298</c:v>
                </c:pt>
                <c:pt idx="10">
                  <c:v>43299</c:v>
                </c:pt>
                <c:pt idx="11">
                  <c:v>43300</c:v>
                </c:pt>
                <c:pt idx="12">
                  <c:v>43301</c:v>
                </c:pt>
                <c:pt idx="13">
                  <c:v>43302</c:v>
                </c:pt>
                <c:pt idx="14">
                  <c:v>43303</c:v>
                </c:pt>
                <c:pt idx="15">
                  <c:v>43304</c:v>
                </c:pt>
                <c:pt idx="16">
                  <c:v>43305</c:v>
                </c:pt>
                <c:pt idx="17">
                  <c:v>43306</c:v>
                </c:pt>
                <c:pt idx="18">
                  <c:v>43307</c:v>
                </c:pt>
                <c:pt idx="19">
                  <c:v>43308</c:v>
                </c:pt>
                <c:pt idx="20">
                  <c:v>43309</c:v>
                </c:pt>
                <c:pt idx="21">
                  <c:v>43310</c:v>
                </c:pt>
                <c:pt idx="22">
                  <c:v>43311</c:v>
                </c:pt>
                <c:pt idx="23">
                  <c:v>43312</c:v>
                </c:pt>
                <c:pt idx="24">
                  <c:v>43313</c:v>
                </c:pt>
                <c:pt idx="25">
                  <c:v>43314</c:v>
                </c:pt>
                <c:pt idx="26">
                  <c:v>43315</c:v>
                </c:pt>
                <c:pt idx="27">
                  <c:v>43316</c:v>
                </c:pt>
                <c:pt idx="28">
                  <c:v>43317</c:v>
                </c:pt>
                <c:pt idx="29">
                  <c:v>43318</c:v>
                </c:pt>
                <c:pt idx="30">
                  <c:v>43319</c:v>
                </c:pt>
                <c:pt idx="31">
                  <c:v>43320</c:v>
                </c:pt>
                <c:pt idx="32">
                  <c:v>43321</c:v>
                </c:pt>
                <c:pt idx="33">
                  <c:v>43322</c:v>
                </c:pt>
                <c:pt idx="34">
                  <c:v>43323</c:v>
                </c:pt>
                <c:pt idx="35">
                  <c:v>43324</c:v>
                </c:pt>
                <c:pt idx="36">
                  <c:v>43325</c:v>
                </c:pt>
                <c:pt idx="37">
                  <c:v>43326</c:v>
                </c:pt>
                <c:pt idx="38">
                  <c:v>43327</c:v>
                </c:pt>
                <c:pt idx="39">
                  <c:v>43328</c:v>
                </c:pt>
                <c:pt idx="40">
                  <c:v>43329</c:v>
                </c:pt>
                <c:pt idx="41">
                  <c:v>43330</c:v>
                </c:pt>
                <c:pt idx="42">
                  <c:v>43331</c:v>
                </c:pt>
                <c:pt idx="43">
                  <c:v>43332</c:v>
                </c:pt>
                <c:pt idx="44">
                  <c:v>43333</c:v>
                </c:pt>
                <c:pt idx="45">
                  <c:v>43334</c:v>
                </c:pt>
                <c:pt idx="46">
                  <c:v>43335</c:v>
                </c:pt>
                <c:pt idx="47">
                  <c:v>43336</c:v>
                </c:pt>
                <c:pt idx="48">
                  <c:v>43337</c:v>
                </c:pt>
                <c:pt idx="49">
                  <c:v>43338</c:v>
                </c:pt>
                <c:pt idx="50">
                  <c:v>43339</c:v>
                </c:pt>
                <c:pt idx="51">
                  <c:v>43340</c:v>
                </c:pt>
                <c:pt idx="52">
                  <c:v>43341</c:v>
                </c:pt>
                <c:pt idx="53">
                  <c:v>43342</c:v>
                </c:pt>
                <c:pt idx="54">
                  <c:v>43343</c:v>
                </c:pt>
                <c:pt idx="55">
                  <c:v>43344</c:v>
                </c:pt>
                <c:pt idx="56">
                  <c:v>43345</c:v>
                </c:pt>
                <c:pt idx="57">
                  <c:v>43346</c:v>
                </c:pt>
                <c:pt idx="58">
                  <c:v>43347</c:v>
                </c:pt>
                <c:pt idx="59">
                  <c:v>43348</c:v>
                </c:pt>
                <c:pt idx="60">
                  <c:v>43349</c:v>
                </c:pt>
                <c:pt idx="61">
                  <c:v>43350</c:v>
                </c:pt>
                <c:pt idx="62">
                  <c:v>43351</c:v>
                </c:pt>
                <c:pt idx="63">
                  <c:v>43352</c:v>
                </c:pt>
                <c:pt idx="64">
                  <c:v>43353</c:v>
                </c:pt>
                <c:pt idx="65">
                  <c:v>43354</c:v>
                </c:pt>
                <c:pt idx="66">
                  <c:v>43355</c:v>
                </c:pt>
                <c:pt idx="67">
                  <c:v>43356</c:v>
                </c:pt>
              </c:numCache>
            </c:numRef>
          </c:cat>
          <c:val>
            <c:numRef>
              <c:f>'[1]2018'!$E$5:$E$142</c:f>
              <c:numCache>
                <c:formatCode>#,##0</c:formatCode>
                <c:ptCount val="138"/>
                <c:pt idx="1">
                  <c:v>9027</c:v>
                </c:pt>
                <c:pt idx="2">
                  <c:v>9437</c:v>
                </c:pt>
                <c:pt idx="3">
                  <c:v>9256</c:v>
                </c:pt>
                <c:pt idx="4">
                  <c:v>9830</c:v>
                </c:pt>
                <c:pt idx="5">
                  <c:v>9243</c:v>
                </c:pt>
                <c:pt idx="6">
                  <c:v>10241</c:v>
                </c:pt>
                <c:pt idx="7">
                  <c:v>10579</c:v>
                </c:pt>
                <c:pt idx="8">
                  <c:v>11170</c:v>
                </c:pt>
                <c:pt idx="9">
                  <c:v>11176</c:v>
                </c:pt>
                <c:pt idx="10">
                  <c:v>10902</c:v>
                </c:pt>
                <c:pt idx="11">
                  <c:v>10545</c:v>
                </c:pt>
                <c:pt idx="12">
                  <c:v>10857</c:v>
                </c:pt>
                <c:pt idx="13">
                  <c:v>10940</c:v>
                </c:pt>
                <c:pt idx="14">
                  <c:v>11392</c:v>
                </c:pt>
                <c:pt idx="15">
                  <c:v>11247</c:v>
                </c:pt>
                <c:pt idx="16">
                  <c:v>9895</c:v>
                </c:pt>
                <c:pt idx="17">
                  <c:v>9700</c:v>
                </c:pt>
                <c:pt idx="18">
                  <c:v>10547</c:v>
                </c:pt>
                <c:pt idx="19">
                  <c:v>10940</c:v>
                </c:pt>
                <c:pt idx="20">
                  <c:v>10487</c:v>
                </c:pt>
                <c:pt idx="21">
                  <c:v>10308</c:v>
                </c:pt>
                <c:pt idx="22">
                  <c:v>10213</c:v>
                </c:pt>
                <c:pt idx="23">
                  <c:v>10494</c:v>
                </c:pt>
                <c:pt idx="24">
                  <c:v>8538</c:v>
                </c:pt>
                <c:pt idx="25">
                  <c:v>9114</c:v>
                </c:pt>
                <c:pt idx="26">
                  <c:v>9711</c:v>
                </c:pt>
                <c:pt idx="27">
                  <c:v>9721</c:v>
                </c:pt>
                <c:pt idx="28">
                  <c:v>10457</c:v>
                </c:pt>
                <c:pt idx="29">
                  <c:v>9413</c:v>
                </c:pt>
                <c:pt idx="30">
                  <c:v>8502</c:v>
                </c:pt>
                <c:pt idx="31">
                  <c:v>8838</c:v>
                </c:pt>
                <c:pt idx="32">
                  <c:v>8638</c:v>
                </c:pt>
                <c:pt idx="33">
                  <c:v>8121</c:v>
                </c:pt>
                <c:pt idx="34">
                  <c:v>8211</c:v>
                </c:pt>
                <c:pt idx="35">
                  <c:v>8385</c:v>
                </c:pt>
                <c:pt idx="36">
                  <c:v>8360</c:v>
                </c:pt>
                <c:pt idx="37">
                  <c:v>7797</c:v>
                </c:pt>
                <c:pt idx="38">
                  <c:v>8205</c:v>
                </c:pt>
                <c:pt idx="39">
                  <c:v>8212</c:v>
                </c:pt>
                <c:pt idx="40">
                  <c:v>8088</c:v>
                </c:pt>
                <c:pt idx="41">
                  <c:v>7387</c:v>
                </c:pt>
                <c:pt idx="42">
                  <c:v>7968</c:v>
                </c:pt>
                <c:pt idx="43">
                  <c:v>8325</c:v>
                </c:pt>
                <c:pt idx="44">
                  <c:v>8551</c:v>
                </c:pt>
                <c:pt idx="45">
                  <c:v>8352</c:v>
                </c:pt>
                <c:pt idx="46">
                  <c:v>9293</c:v>
                </c:pt>
                <c:pt idx="47">
                  <c:v>9722</c:v>
                </c:pt>
                <c:pt idx="48">
                  <c:v>10446</c:v>
                </c:pt>
                <c:pt idx="49">
                  <c:v>10297</c:v>
                </c:pt>
                <c:pt idx="50">
                  <c:v>10223</c:v>
                </c:pt>
                <c:pt idx="51">
                  <c:v>10719</c:v>
                </c:pt>
                <c:pt idx="52">
                  <c:v>10628</c:v>
                </c:pt>
                <c:pt idx="53">
                  <c:v>10808</c:v>
                </c:pt>
                <c:pt idx="54">
                  <c:v>10705</c:v>
                </c:pt>
                <c:pt idx="55">
                  <c:v>10819</c:v>
                </c:pt>
                <c:pt idx="56">
                  <c:v>10657</c:v>
                </c:pt>
                <c:pt idx="57">
                  <c:v>10808</c:v>
                </c:pt>
                <c:pt idx="58">
                  <c:v>10838</c:v>
                </c:pt>
                <c:pt idx="59">
                  <c:v>10313</c:v>
                </c:pt>
                <c:pt idx="60">
                  <c:v>11059</c:v>
                </c:pt>
                <c:pt idx="61">
                  <c:v>11353</c:v>
                </c:pt>
                <c:pt idx="62">
                  <c:v>11387</c:v>
                </c:pt>
                <c:pt idx="63">
                  <c:v>11913</c:v>
                </c:pt>
                <c:pt idx="64">
                  <c:v>10871</c:v>
                </c:pt>
                <c:pt idx="65">
                  <c:v>11263</c:v>
                </c:pt>
                <c:pt idx="66">
                  <c:v>10523</c:v>
                </c:pt>
                <c:pt idx="67">
                  <c:v>10440</c:v>
                </c:pt>
                <c:pt idx="68">
                  <c:v>10412</c:v>
                </c:pt>
                <c:pt idx="69">
                  <c:v>10751</c:v>
                </c:pt>
                <c:pt idx="70">
                  <c:v>10743</c:v>
                </c:pt>
                <c:pt idx="71">
                  <c:v>10768</c:v>
                </c:pt>
                <c:pt idx="72">
                  <c:v>11201</c:v>
                </c:pt>
                <c:pt idx="73">
                  <c:v>11227</c:v>
                </c:pt>
                <c:pt idx="74">
                  <c:v>11116</c:v>
                </c:pt>
                <c:pt idx="75">
                  <c:v>11212</c:v>
                </c:pt>
                <c:pt idx="76">
                  <c:v>10995</c:v>
                </c:pt>
                <c:pt idx="77">
                  <c:v>10744</c:v>
                </c:pt>
                <c:pt idx="78">
                  <c:v>10999</c:v>
                </c:pt>
                <c:pt idx="79">
                  <c:v>9736</c:v>
                </c:pt>
                <c:pt idx="80">
                  <c:v>9532</c:v>
                </c:pt>
                <c:pt idx="81">
                  <c:v>9819</c:v>
                </c:pt>
                <c:pt idx="82">
                  <c:v>9651</c:v>
                </c:pt>
                <c:pt idx="83">
                  <c:v>9717</c:v>
                </c:pt>
                <c:pt idx="84">
                  <c:v>9589</c:v>
                </c:pt>
                <c:pt idx="85">
                  <c:v>10043</c:v>
                </c:pt>
                <c:pt idx="86" formatCode="General">
                  <c:v>9030</c:v>
                </c:pt>
                <c:pt idx="87" formatCode="General">
                  <c:v>8927</c:v>
                </c:pt>
                <c:pt idx="88" formatCode="General">
                  <c:v>8581</c:v>
                </c:pt>
                <c:pt idx="89" formatCode="General">
                  <c:v>8542</c:v>
                </c:pt>
                <c:pt idx="90" formatCode="General">
                  <c:v>8347</c:v>
                </c:pt>
                <c:pt idx="91" formatCode="General">
                  <c:v>8092</c:v>
                </c:pt>
                <c:pt idx="92" formatCode="General">
                  <c:v>8130</c:v>
                </c:pt>
                <c:pt idx="93" formatCode="General">
                  <c:v>7840</c:v>
                </c:pt>
                <c:pt idx="94" formatCode="General">
                  <c:v>8023</c:v>
                </c:pt>
                <c:pt idx="95" formatCode="General">
                  <c:v>8138</c:v>
                </c:pt>
                <c:pt idx="96" formatCode="General">
                  <c:v>7751</c:v>
                </c:pt>
                <c:pt idx="97" formatCode="General">
                  <c:v>7948</c:v>
                </c:pt>
                <c:pt idx="98" formatCode="General">
                  <c:v>8076</c:v>
                </c:pt>
                <c:pt idx="99" formatCode="General">
                  <c:v>8106</c:v>
                </c:pt>
                <c:pt idx="100" formatCode="General">
                  <c:v>8290</c:v>
                </c:pt>
                <c:pt idx="101" formatCode="General">
                  <c:v>8052</c:v>
                </c:pt>
                <c:pt idx="102" formatCode="General">
                  <c:v>8287</c:v>
                </c:pt>
                <c:pt idx="103" formatCode="General">
                  <c:v>7680</c:v>
                </c:pt>
                <c:pt idx="104" formatCode="General">
                  <c:v>8223</c:v>
                </c:pt>
                <c:pt idx="105" formatCode="General">
                  <c:v>8187</c:v>
                </c:pt>
                <c:pt idx="106" formatCode="General">
                  <c:v>8012</c:v>
                </c:pt>
                <c:pt idx="107" formatCode="General">
                  <c:v>7919</c:v>
                </c:pt>
                <c:pt idx="108" formatCode="General">
                  <c:v>7971</c:v>
                </c:pt>
                <c:pt idx="109" formatCode="General">
                  <c:v>7765</c:v>
                </c:pt>
                <c:pt idx="110" formatCode="General">
                  <c:v>7812</c:v>
                </c:pt>
                <c:pt idx="111" formatCode="General">
                  <c:v>7790</c:v>
                </c:pt>
                <c:pt idx="112" formatCode="General">
                  <c:v>8227</c:v>
                </c:pt>
                <c:pt idx="113" formatCode="General">
                  <c:v>7045</c:v>
                </c:pt>
                <c:pt idx="114" formatCode="General">
                  <c:v>8090</c:v>
                </c:pt>
                <c:pt idx="115" formatCode="General">
                  <c:v>8060</c:v>
                </c:pt>
                <c:pt idx="116" formatCode="General">
                  <c:v>7540</c:v>
                </c:pt>
                <c:pt idx="117" formatCode="General">
                  <c:v>8219</c:v>
                </c:pt>
                <c:pt idx="118" formatCode="General">
                  <c:v>7699</c:v>
                </c:pt>
                <c:pt idx="119" formatCode="General">
                  <c:v>7776</c:v>
                </c:pt>
                <c:pt idx="120" formatCode="General">
                  <c:v>8040</c:v>
                </c:pt>
                <c:pt idx="121" formatCode="General">
                  <c:v>7916</c:v>
                </c:pt>
                <c:pt idx="122" formatCode="General">
                  <c:v>8080</c:v>
                </c:pt>
                <c:pt idx="123" formatCode="General">
                  <c:v>8208</c:v>
                </c:pt>
                <c:pt idx="124" formatCode="General">
                  <c:v>7802</c:v>
                </c:pt>
                <c:pt idx="125" formatCode="General">
                  <c:v>7616</c:v>
                </c:pt>
                <c:pt idx="126" formatCode="General">
                  <c:v>7934</c:v>
                </c:pt>
                <c:pt idx="127" formatCode="General">
                  <c:v>7170</c:v>
                </c:pt>
                <c:pt idx="128" formatCode="General">
                  <c:v>7997</c:v>
                </c:pt>
                <c:pt idx="129" formatCode="General">
                  <c:v>7752</c:v>
                </c:pt>
                <c:pt idx="130" formatCode="General">
                  <c:v>7587</c:v>
                </c:pt>
                <c:pt idx="131" formatCode="General">
                  <c:v>7224</c:v>
                </c:pt>
                <c:pt idx="132" formatCode="General">
                  <c:v>7806</c:v>
                </c:pt>
                <c:pt idx="133" formatCode="General">
                  <c:v>7539</c:v>
                </c:pt>
                <c:pt idx="134" formatCode="General">
                  <c:v>7707</c:v>
                </c:pt>
                <c:pt idx="135" formatCode="General">
                  <c:v>7967</c:v>
                </c:pt>
                <c:pt idx="136" formatCode="General">
                  <c:v>7905</c:v>
                </c:pt>
                <c:pt idx="137" formatCode="General">
                  <c:v>7503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FF-4B64-AEF5-5C217911D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832256"/>
        <c:axId val="545840456"/>
      </c:lineChart>
      <c:dateAx>
        <c:axId val="5458211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29632"/>
        <c:crosses val="autoZero"/>
        <c:auto val="1"/>
        <c:lblOffset val="100"/>
        <c:baseTimeUnit val="days"/>
      </c:dateAx>
      <c:valAx>
        <c:axId val="545829632"/>
        <c:scaling>
          <c:orientation val="minMax"/>
          <c:max val="63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Meter</a:t>
                </a:r>
                <a:r>
                  <a:rPr lang="nb-NO" baseline="0"/>
                  <a:t> over havet (moh)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2.2642471907227679E-2"/>
              <c:y val="0.35499754462006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21104"/>
        <c:crosses val="autoZero"/>
        <c:crossBetween val="between"/>
      </c:valAx>
      <c:valAx>
        <c:axId val="545840456"/>
        <c:scaling>
          <c:orientation val="minMax"/>
          <c:max val="12000"/>
          <c:min val="7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Vannforbruk</a:t>
                </a:r>
                <a:r>
                  <a:rPr lang="nb-NO" baseline="0"/>
                  <a:t> (m</a:t>
                </a:r>
                <a:r>
                  <a:rPr lang="nb-NO" baseline="30000"/>
                  <a:t>3</a:t>
                </a:r>
                <a:r>
                  <a:rPr lang="nb-NO" baseline="0"/>
                  <a:t>)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32256"/>
        <c:crosses val="max"/>
        <c:crossBetween val="between"/>
      </c:valAx>
      <c:dateAx>
        <c:axId val="5458322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58404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48833652521915"/>
          <c:y val="0.11643645237888389"/>
          <c:w val="0.23658692990173613"/>
          <c:h val="3.5250248076125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1" noProof="0">
                <a:solidFill>
                  <a:schemeClr val="tx1"/>
                </a:solidFill>
              </a:rPr>
              <a:t>Lekkasjenivået</a:t>
            </a:r>
            <a:r>
              <a:rPr lang="nb-NO" sz="1200" b="1" baseline="0" noProof="0">
                <a:solidFill>
                  <a:schemeClr val="tx1"/>
                </a:solidFill>
              </a:rPr>
              <a:t> til Kragerø kommune sammenlignet med gjennomsnittlig lekkasjetap i fylket og på nasjonalt nivå</a:t>
            </a:r>
            <a:endParaRPr lang="nb-NO" sz="1200" b="1" noProof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25225453649715"/>
          <c:y val="5.0784190488574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1501171401394E-2"/>
          <c:y val="0.24853861817462605"/>
          <c:w val="0.82515351132275316"/>
          <c:h val="0.632903009856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'Ark1'!$G$16</c:f>
              <c:strCache>
                <c:ptCount val="1"/>
                <c:pt idx="0">
                  <c:v>Lekkasjeprosent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5-4BE4-A73D-901F77B784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5-4BE4-A73D-901F77B784E9}"/>
              </c:ext>
            </c:extLst>
          </c:dPt>
          <c:cat>
            <c:strRef>
              <c:f>'Ark1'!$F$17:$F$19</c:f>
              <c:strCache>
                <c:ptCount val="3"/>
                <c:pt idx="0">
                  <c:v>Gjennomsnittlig lekkasjeprosent i Norge </c:v>
                </c:pt>
                <c:pt idx="1">
                  <c:v>Gjennomsnittlig lekkasjeprosent i Vestfold og Telemark </c:v>
                </c:pt>
                <c:pt idx="2">
                  <c:v>Estimert lekkasjeprosent i Kragerø kommune</c:v>
                </c:pt>
              </c:strCache>
            </c:strRef>
          </c:cat>
          <c:val>
            <c:numRef>
              <c:f>'Ark1'!$G$17:$G$19</c:f>
              <c:numCache>
                <c:formatCode>General</c:formatCode>
                <c:ptCount val="3"/>
                <c:pt idx="0">
                  <c:v>31</c:v>
                </c:pt>
                <c:pt idx="1">
                  <c:v>35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5-4BE4-A73D-901F77B78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323880"/>
        <c:axId val="247324208"/>
      </c:barChart>
      <c:catAx>
        <c:axId val="24732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24208"/>
        <c:crosses val="autoZero"/>
        <c:auto val="1"/>
        <c:lblAlgn val="ctr"/>
        <c:lblOffset val="100"/>
        <c:noMultiLvlLbl val="0"/>
      </c:catAx>
      <c:valAx>
        <c:axId val="24732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  <a:r>
                  <a:rPr lang="nb-NO" baseline="0"/>
                  <a:t> (%)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3.2487656120191388E-2"/>
              <c:y val="0.46382826553390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2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800"/>
              <a:t>Investeringskostnader 2022-2031 (MNOK) fordelt på år og tema                                                          </a:t>
            </a:r>
            <a:r>
              <a:rPr lang="nb-NO" sz="1600"/>
              <a:t> (alt. A nytt sentralrenseanlegg og eget </a:t>
            </a:r>
            <a:r>
              <a:rPr lang="nb-NO" sz="1600" err="1"/>
              <a:t>reservevannsanlegg</a:t>
            </a:r>
            <a:r>
              <a:rPr lang="nb-NO" sz="1600"/>
              <a:t>)</a:t>
            </a:r>
            <a:endParaRPr lang="nb-NO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'Graf fordeling investering'!$C$21</c:f>
              <c:strCache>
                <c:ptCount val="1"/>
                <c:pt idx="0">
                  <c:v>Generell 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investering'!$C$22:$C$31</c:f>
              <c:numCache>
                <c:formatCode>General</c:formatCode>
                <c:ptCount val="10"/>
                <c:pt idx="0">
                  <c:v>3.25</c:v>
                </c:pt>
                <c:pt idx="1">
                  <c:v>5.05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E-41CE-B4BD-F6CB07B262F8}"/>
            </c:ext>
          </c:extLst>
        </c:ser>
        <c:ser>
          <c:idx val="2"/>
          <c:order val="1"/>
          <c:tx>
            <c:strRef>
              <c:f>'Graf fordeling investering'!$D$21</c:f>
              <c:strCache>
                <c:ptCount val="1"/>
                <c:pt idx="0">
                  <c:v>Ledningsanlegg avløp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investering'!$D$22:$D$31</c:f>
              <c:numCache>
                <c:formatCode>General</c:formatCode>
                <c:ptCount val="10"/>
                <c:pt idx="0">
                  <c:v>34.799999999999997</c:v>
                </c:pt>
                <c:pt idx="1">
                  <c:v>32.799999999999997</c:v>
                </c:pt>
                <c:pt idx="2">
                  <c:v>33.299999999999997</c:v>
                </c:pt>
                <c:pt idx="3">
                  <c:v>33.299999999999997</c:v>
                </c:pt>
                <c:pt idx="4">
                  <c:v>33.299999999999997</c:v>
                </c:pt>
                <c:pt idx="5">
                  <c:v>36.299999999999997</c:v>
                </c:pt>
                <c:pt idx="6">
                  <c:v>34.299999999999997</c:v>
                </c:pt>
                <c:pt idx="7">
                  <c:v>33.299999999999997</c:v>
                </c:pt>
                <c:pt idx="8">
                  <c:v>45.3</c:v>
                </c:pt>
                <c:pt idx="9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E-41CE-B4BD-F6CB07B262F8}"/>
            </c:ext>
          </c:extLst>
        </c:ser>
        <c:ser>
          <c:idx val="3"/>
          <c:order val="2"/>
          <c:tx>
            <c:strRef>
              <c:f>'Graf fordeling investering'!$E$21</c:f>
              <c:strCache>
                <c:ptCount val="1"/>
                <c:pt idx="0">
                  <c:v>Ledningsanlegg vann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investering'!$E$22:$E$31</c:f>
              <c:numCache>
                <c:formatCode>General</c:formatCode>
                <c:ptCount val="10"/>
                <c:pt idx="0">
                  <c:v>59.15</c:v>
                </c:pt>
                <c:pt idx="1">
                  <c:v>36.549999999999997</c:v>
                </c:pt>
                <c:pt idx="2">
                  <c:v>37.049999999999997</c:v>
                </c:pt>
                <c:pt idx="3">
                  <c:v>37.049999999999997</c:v>
                </c:pt>
                <c:pt idx="4">
                  <c:v>36.799999999999997</c:v>
                </c:pt>
                <c:pt idx="5">
                  <c:v>25.8</c:v>
                </c:pt>
                <c:pt idx="6">
                  <c:v>25.8</c:v>
                </c:pt>
                <c:pt idx="7">
                  <c:v>25.8</c:v>
                </c:pt>
                <c:pt idx="8">
                  <c:v>25.8</c:v>
                </c:pt>
                <c:pt idx="9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CE-41CE-B4BD-F6CB07B262F8}"/>
            </c:ext>
          </c:extLst>
        </c:ser>
        <c:ser>
          <c:idx val="4"/>
          <c:order val="3"/>
          <c:tx>
            <c:strRef>
              <c:f>'Graf fordeling investering'!$F$21</c:f>
              <c:strCache>
                <c:ptCount val="1"/>
                <c:pt idx="0">
                  <c:v>Renseanlegg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investering'!$F$22:$F$31</c:f>
              <c:numCache>
                <c:formatCode>General</c:formatCode>
                <c:ptCount val="10"/>
                <c:pt idx="0">
                  <c:v>3.9</c:v>
                </c:pt>
                <c:pt idx="1">
                  <c:v>9.4</c:v>
                </c:pt>
                <c:pt idx="2">
                  <c:v>40.299999999999997</c:v>
                </c:pt>
                <c:pt idx="3">
                  <c:v>115</c:v>
                </c:pt>
                <c:pt idx="4">
                  <c:v>140</c:v>
                </c:pt>
                <c:pt idx="5">
                  <c:v>57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CE-41CE-B4BD-F6CB07B262F8}"/>
            </c:ext>
          </c:extLst>
        </c:ser>
        <c:ser>
          <c:idx val="5"/>
          <c:order val="4"/>
          <c:tx>
            <c:strRef>
              <c:f>'Graf fordeling investering'!$G$21</c:f>
              <c:strCache>
                <c:ptCount val="1"/>
                <c:pt idx="0">
                  <c:v>Drift og vedlikehold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investering'!$G$22:$G$31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CE-41CE-B4BD-F6CB07B262F8}"/>
            </c:ext>
          </c:extLst>
        </c:ser>
        <c:ser>
          <c:idx val="6"/>
          <c:order val="5"/>
          <c:tx>
            <c:strRef>
              <c:f>'Graf fordeling investering'!$H$21</c:f>
              <c:strCache>
                <c:ptCount val="1"/>
                <c:pt idx="0">
                  <c:v>Vannforsyning</c:v>
                </c:pt>
              </c:strCache>
            </c:strRef>
          </c:tx>
          <c:spPr>
            <a:solidFill>
              <a:srgbClr val="7A9B62"/>
            </a:solidFill>
            <a:ln>
              <a:noFill/>
            </a:ln>
            <a:effectLst/>
          </c:spPr>
          <c:invertIfNegative val="0"/>
          <c:cat>
            <c:numRef>
              <c:f>'Graf fordeling investering'!$B$22:$B$31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'Graf fordeling investering'!$H$22:$H$31</c:f>
              <c:numCache>
                <c:formatCode>General</c:formatCode>
                <c:ptCount val="10"/>
                <c:pt idx="0">
                  <c:v>2.75</c:v>
                </c:pt>
                <c:pt idx="1">
                  <c:v>17.25</c:v>
                </c:pt>
                <c:pt idx="2">
                  <c:v>63</c:v>
                </c:pt>
                <c:pt idx="3">
                  <c:v>56</c:v>
                </c:pt>
                <c:pt idx="4">
                  <c:v>56</c:v>
                </c:pt>
                <c:pt idx="5">
                  <c:v>11</c:v>
                </c:pt>
                <c:pt idx="6">
                  <c:v>16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CE-41CE-B4BD-F6CB07B26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824624"/>
        <c:axId val="737827576"/>
      </c:barChart>
      <c:catAx>
        <c:axId val="7378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827576"/>
        <c:crosses val="autoZero"/>
        <c:auto val="1"/>
        <c:lblAlgn val="ctr"/>
        <c:lblOffset val="100"/>
        <c:noMultiLvlLbl val="0"/>
      </c:catAx>
      <c:valAx>
        <c:axId val="73782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824624"/>
        <c:crossesAt val="1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Vann-</a:t>
            </a:r>
            <a:r>
              <a:rPr lang="nb-NO" b="1" baseline="0"/>
              <a:t> og avløpsgebyrer i 2021</a:t>
            </a:r>
            <a:endParaRPr lang="nb-N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'Ark1'!$B$4</c:f>
              <c:strCache>
                <c:ptCount val="1"/>
                <c:pt idx="0">
                  <c:v>Vann</c:v>
                </c:pt>
              </c:strCache>
            </c:strRef>
          </c:tx>
          <c:spPr>
            <a:solidFill>
              <a:srgbClr val="8593AF"/>
            </a:solidFill>
            <a:ln>
              <a:noFill/>
            </a:ln>
            <a:effectLst/>
          </c:spPr>
          <c:invertIfNegative val="0"/>
          <c:cat>
            <c:strRef>
              <c:f>'Ark1'!$C$3:$G$3</c:f>
              <c:strCache>
                <c:ptCount val="5"/>
                <c:pt idx="0">
                  <c:v>Kragerø </c:v>
                </c:pt>
                <c:pt idx="1">
                  <c:v>Bamble</c:v>
                </c:pt>
                <c:pt idx="2">
                  <c:v>Drangedal</c:v>
                </c:pt>
                <c:pt idx="3">
                  <c:v>Gjerstad</c:v>
                </c:pt>
                <c:pt idx="4">
                  <c:v>Risør</c:v>
                </c:pt>
              </c:strCache>
            </c:strRef>
          </c:cat>
          <c:val>
            <c:numRef>
              <c:f>'Ark1'!$C$4:$G$4</c:f>
              <c:numCache>
                <c:formatCode>General</c:formatCode>
                <c:ptCount val="5"/>
                <c:pt idx="0">
                  <c:v>1882</c:v>
                </c:pt>
                <c:pt idx="1">
                  <c:v>3350</c:v>
                </c:pt>
                <c:pt idx="2">
                  <c:v>5881</c:v>
                </c:pt>
                <c:pt idx="3">
                  <c:v>4432</c:v>
                </c:pt>
                <c:pt idx="4">
                  <c:v>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B-4E7D-8D3D-805B0D1E21AE}"/>
            </c:ext>
          </c:extLst>
        </c:ser>
        <c:ser>
          <c:idx val="1"/>
          <c:order val="1"/>
          <c:tx>
            <c:strRef>
              <c:f>'Ark1'!$B$5</c:f>
              <c:strCache>
                <c:ptCount val="1"/>
                <c:pt idx="0">
                  <c:v>Avløp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'Ark1'!$C$3:$G$3</c:f>
              <c:strCache>
                <c:ptCount val="5"/>
                <c:pt idx="0">
                  <c:v>Kragerø </c:v>
                </c:pt>
                <c:pt idx="1">
                  <c:v>Bamble</c:v>
                </c:pt>
                <c:pt idx="2">
                  <c:v>Drangedal</c:v>
                </c:pt>
                <c:pt idx="3">
                  <c:v>Gjerstad</c:v>
                </c:pt>
                <c:pt idx="4">
                  <c:v>Risør</c:v>
                </c:pt>
              </c:strCache>
            </c:strRef>
          </c:cat>
          <c:val>
            <c:numRef>
              <c:f>'Ark1'!$C$5:$G$5</c:f>
              <c:numCache>
                <c:formatCode>General</c:formatCode>
                <c:ptCount val="5"/>
                <c:pt idx="0">
                  <c:v>3522</c:v>
                </c:pt>
                <c:pt idx="1">
                  <c:v>4021</c:v>
                </c:pt>
                <c:pt idx="2">
                  <c:v>6899</c:v>
                </c:pt>
                <c:pt idx="3">
                  <c:v>7744</c:v>
                </c:pt>
                <c:pt idx="4">
                  <c:v>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B-4E7D-8D3D-805B0D1E2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8322608"/>
        <c:axId val="1038325560"/>
      </c:barChart>
      <c:catAx>
        <c:axId val="103832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25560"/>
        <c:crosses val="autoZero"/>
        <c:auto val="1"/>
        <c:lblAlgn val="ctr"/>
        <c:lblOffset val="100"/>
        <c:noMultiLvlLbl val="0"/>
      </c:catAx>
      <c:valAx>
        <c:axId val="1038325560"/>
        <c:scaling>
          <c:orientation val="minMax"/>
          <c:max val="8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Årsgebyr</a:t>
                </a:r>
                <a:r>
                  <a:rPr lang="nb-NO" b="1" baseline="0"/>
                  <a:t> ekskl. mva (kroner)</a:t>
                </a:r>
                <a:endParaRPr lang="nb-NO" b="1"/>
              </a:p>
            </c:rich>
          </c:tx>
          <c:layout>
            <c:manualLayout>
              <c:xMode val="edge"/>
              <c:yMode val="edge"/>
              <c:x val="1.6129032258064516E-2"/>
              <c:y val="0.2436642010657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2260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09866508621907"/>
          <c:y val="0.89267636999920474"/>
          <c:w val="0.20935822538311744"/>
          <c:h val="9.0488613165778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21C22-C290-4CD1-9D8F-8EB36CA6552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6D6223-AEE5-49F1-922B-7612C4B5EF48}">
      <dgm:prSet custT="1"/>
      <dgm:spPr/>
      <dgm:t>
        <a:bodyPr/>
        <a:lstStyle/>
        <a:p>
          <a:r>
            <a:rPr lang="nb-NO" sz="2000"/>
            <a:t>Forsyningssikkerhet drikkevann </a:t>
          </a:r>
          <a:endParaRPr lang="en-US" sz="2000"/>
        </a:p>
      </dgm:t>
    </dgm:pt>
    <dgm:pt modelId="{2DA3EDF6-B96A-45CA-BA82-B5E4754CED52}" type="parTrans" cxnId="{7E391269-8DE0-482C-8594-F70199D61B55}">
      <dgm:prSet/>
      <dgm:spPr/>
      <dgm:t>
        <a:bodyPr/>
        <a:lstStyle/>
        <a:p>
          <a:endParaRPr lang="en-US"/>
        </a:p>
      </dgm:t>
    </dgm:pt>
    <dgm:pt modelId="{6B0BA64B-C786-4334-BED2-DFFCA4E97B2F}" type="sibTrans" cxnId="{7E391269-8DE0-482C-8594-F70199D61B55}">
      <dgm:prSet/>
      <dgm:spPr/>
      <dgm:t>
        <a:bodyPr/>
        <a:lstStyle/>
        <a:p>
          <a:endParaRPr lang="en-US"/>
        </a:p>
      </dgm:t>
    </dgm:pt>
    <dgm:pt modelId="{413815AE-8137-45A9-9DBB-075F7BF8A8DE}">
      <dgm:prSet custT="1"/>
      <dgm:spPr/>
      <dgm:t>
        <a:bodyPr/>
        <a:lstStyle/>
        <a:p>
          <a:r>
            <a:rPr lang="nb-NO" sz="1800"/>
            <a:t>Reservevannkilde</a:t>
          </a:r>
          <a:endParaRPr lang="en-US" sz="1800"/>
        </a:p>
      </dgm:t>
    </dgm:pt>
    <dgm:pt modelId="{391FE4C3-76EF-4912-BFB9-587B979DFEBA}" type="parTrans" cxnId="{1B73E46D-76E0-4A79-9DDC-0627D0C9E52D}">
      <dgm:prSet/>
      <dgm:spPr/>
      <dgm:t>
        <a:bodyPr/>
        <a:lstStyle/>
        <a:p>
          <a:endParaRPr lang="en-US"/>
        </a:p>
      </dgm:t>
    </dgm:pt>
    <dgm:pt modelId="{0440CBE0-C25B-4F7B-89C7-E5182EB9D3F6}" type="sibTrans" cxnId="{1B73E46D-76E0-4A79-9DDC-0627D0C9E52D}">
      <dgm:prSet/>
      <dgm:spPr/>
      <dgm:t>
        <a:bodyPr/>
        <a:lstStyle/>
        <a:p>
          <a:endParaRPr lang="en-US"/>
        </a:p>
      </dgm:t>
    </dgm:pt>
    <dgm:pt modelId="{2FCAC2FF-8FD3-4053-A547-F4D2192173C6}">
      <dgm:prSet custT="1"/>
      <dgm:spPr/>
      <dgm:t>
        <a:bodyPr/>
        <a:lstStyle/>
        <a:p>
          <a:r>
            <a:rPr lang="nb-NO" sz="1800"/>
            <a:t>Lekkasje</a:t>
          </a:r>
          <a:endParaRPr lang="en-US" sz="1800"/>
        </a:p>
      </dgm:t>
    </dgm:pt>
    <dgm:pt modelId="{B99158E2-0DE0-497F-8DFC-B292E8466632}" type="parTrans" cxnId="{B564B56C-DFDB-4B3E-A65B-0A48147A42CF}">
      <dgm:prSet/>
      <dgm:spPr/>
      <dgm:t>
        <a:bodyPr/>
        <a:lstStyle/>
        <a:p>
          <a:endParaRPr lang="en-US"/>
        </a:p>
      </dgm:t>
    </dgm:pt>
    <dgm:pt modelId="{C46BC2BF-AAF4-407B-B696-0F50F99CE2A0}" type="sibTrans" cxnId="{B564B56C-DFDB-4B3E-A65B-0A48147A42CF}">
      <dgm:prSet/>
      <dgm:spPr/>
      <dgm:t>
        <a:bodyPr/>
        <a:lstStyle/>
        <a:p>
          <a:endParaRPr lang="en-US"/>
        </a:p>
      </dgm:t>
    </dgm:pt>
    <dgm:pt modelId="{B5AAE00C-E9F9-4807-92B3-A79DC60498DD}">
      <dgm:prSet custT="1"/>
      <dgm:spPr/>
      <dgm:t>
        <a:bodyPr/>
        <a:lstStyle/>
        <a:p>
          <a:r>
            <a:rPr lang="nb-NO" sz="1800"/>
            <a:t>Bassengreserver</a:t>
          </a:r>
          <a:endParaRPr lang="en-US" sz="1800"/>
        </a:p>
      </dgm:t>
    </dgm:pt>
    <dgm:pt modelId="{40D5AFE7-9940-46C9-9856-006B0BE47BA8}" type="parTrans" cxnId="{F27FA9FE-BD24-4E4F-ACE9-6AB9B1E19947}">
      <dgm:prSet/>
      <dgm:spPr/>
      <dgm:t>
        <a:bodyPr/>
        <a:lstStyle/>
        <a:p>
          <a:endParaRPr lang="en-US"/>
        </a:p>
      </dgm:t>
    </dgm:pt>
    <dgm:pt modelId="{2DB9E01E-2D36-4393-AD6C-0473AC5E1A03}" type="sibTrans" cxnId="{F27FA9FE-BD24-4E4F-ACE9-6AB9B1E19947}">
      <dgm:prSet/>
      <dgm:spPr/>
      <dgm:t>
        <a:bodyPr/>
        <a:lstStyle/>
        <a:p>
          <a:endParaRPr lang="en-US"/>
        </a:p>
      </dgm:t>
    </dgm:pt>
    <dgm:pt modelId="{B82238BF-5744-41C9-ACD9-A76A12AFBBD6}">
      <dgm:prSet custT="1"/>
      <dgm:spPr/>
      <dgm:t>
        <a:bodyPr/>
        <a:lstStyle/>
        <a:p>
          <a:r>
            <a:rPr lang="nb-NO" sz="1800"/>
            <a:t>Kapasitet vannbehandlingsanlegg og vannkilde</a:t>
          </a:r>
          <a:endParaRPr lang="en-US" sz="1800"/>
        </a:p>
      </dgm:t>
    </dgm:pt>
    <dgm:pt modelId="{15A3D4D3-B26C-4E1A-BFBB-1C844E75DEB3}" type="parTrans" cxnId="{FE4B0D6B-7DE7-408C-A534-0DCDD7F3F470}">
      <dgm:prSet/>
      <dgm:spPr/>
      <dgm:t>
        <a:bodyPr/>
        <a:lstStyle/>
        <a:p>
          <a:endParaRPr lang="en-US"/>
        </a:p>
      </dgm:t>
    </dgm:pt>
    <dgm:pt modelId="{2B76F4D9-FF6E-4522-B113-8713A5B7BDF0}" type="sibTrans" cxnId="{FE4B0D6B-7DE7-408C-A534-0DCDD7F3F470}">
      <dgm:prSet/>
      <dgm:spPr/>
      <dgm:t>
        <a:bodyPr/>
        <a:lstStyle/>
        <a:p>
          <a:endParaRPr lang="en-US"/>
        </a:p>
      </dgm:t>
    </dgm:pt>
    <dgm:pt modelId="{EAC7B75A-1907-4550-8436-48BB6BEA9B26}">
      <dgm:prSet custT="1"/>
      <dgm:spPr/>
      <dgm:t>
        <a:bodyPr/>
        <a:lstStyle/>
        <a:p>
          <a:r>
            <a:rPr lang="nb-NO" sz="2000"/>
            <a:t>Avløpsrenseanlegg</a:t>
          </a:r>
          <a:endParaRPr lang="en-US" sz="2000"/>
        </a:p>
      </dgm:t>
    </dgm:pt>
    <dgm:pt modelId="{CE02F4DA-1D09-4266-8205-1092FCEC4558}" type="parTrans" cxnId="{DE332A5A-A4AB-4160-9087-95B98F322B2C}">
      <dgm:prSet/>
      <dgm:spPr/>
      <dgm:t>
        <a:bodyPr/>
        <a:lstStyle/>
        <a:p>
          <a:endParaRPr lang="en-US"/>
        </a:p>
      </dgm:t>
    </dgm:pt>
    <dgm:pt modelId="{15044F17-114F-4318-94B3-5D945903BF00}" type="sibTrans" cxnId="{DE332A5A-A4AB-4160-9087-95B98F322B2C}">
      <dgm:prSet/>
      <dgm:spPr/>
      <dgm:t>
        <a:bodyPr/>
        <a:lstStyle/>
        <a:p>
          <a:endParaRPr lang="en-US"/>
        </a:p>
      </dgm:t>
    </dgm:pt>
    <dgm:pt modelId="{94A90E40-3B09-4FCA-8367-BF252F7C6E4F}">
      <dgm:prSet custT="1"/>
      <dgm:spPr/>
      <dgm:t>
        <a:bodyPr/>
        <a:lstStyle/>
        <a:p>
          <a:r>
            <a:rPr lang="nb-NO" sz="2000"/>
            <a:t>Fornyelse / rehabilitering av ledningsnettet</a:t>
          </a:r>
          <a:endParaRPr lang="en-US" sz="2000"/>
        </a:p>
      </dgm:t>
    </dgm:pt>
    <dgm:pt modelId="{01115961-A0F4-41C1-A85B-1D5E7C3017DD}" type="parTrans" cxnId="{2F621B6B-848F-4155-99FB-C600E64613FD}">
      <dgm:prSet/>
      <dgm:spPr/>
      <dgm:t>
        <a:bodyPr/>
        <a:lstStyle/>
        <a:p>
          <a:endParaRPr lang="en-US"/>
        </a:p>
      </dgm:t>
    </dgm:pt>
    <dgm:pt modelId="{EEB3EC89-60AB-4DC2-9D33-65EBF89EBA5D}" type="sibTrans" cxnId="{2F621B6B-848F-4155-99FB-C600E64613FD}">
      <dgm:prSet/>
      <dgm:spPr/>
      <dgm:t>
        <a:bodyPr/>
        <a:lstStyle/>
        <a:p>
          <a:endParaRPr lang="en-US"/>
        </a:p>
      </dgm:t>
    </dgm:pt>
    <dgm:pt modelId="{DBBEC9C0-659D-40AD-B3E2-7E6D2C47A2F8}">
      <dgm:prSet custT="1"/>
      <dgm:spPr/>
      <dgm:t>
        <a:bodyPr/>
        <a:lstStyle/>
        <a:p>
          <a:r>
            <a:rPr lang="nb-NO" sz="1800"/>
            <a:t>Fremtidige myndighetskrav </a:t>
          </a:r>
        </a:p>
      </dgm:t>
    </dgm:pt>
    <dgm:pt modelId="{C1BEC6B5-4FFE-4CE3-A95E-41B01FA0CFAA}" type="parTrans" cxnId="{E0F434B3-B5C6-495F-8860-BE2A706A94D7}">
      <dgm:prSet/>
      <dgm:spPr/>
      <dgm:t>
        <a:bodyPr/>
        <a:lstStyle/>
        <a:p>
          <a:endParaRPr lang="nb-NO"/>
        </a:p>
      </dgm:t>
    </dgm:pt>
    <dgm:pt modelId="{778C19A7-B64F-4BA4-9CC3-024C793CE48A}" type="sibTrans" cxnId="{E0F434B3-B5C6-495F-8860-BE2A706A94D7}">
      <dgm:prSet/>
      <dgm:spPr/>
      <dgm:t>
        <a:bodyPr/>
        <a:lstStyle/>
        <a:p>
          <a:endParaRPr lang="nb-NO"/>
        </a:p>
      </dgm:t>
    </dgm:pt>
    <dgm:pt modelId="{223BB724-1747-4BC7-8229-1C4806DC6D19}">
      <dgm:prSet custT="1"/>
      <dgm:spPr/>
      <dgm:t>
        <a:bodyPr/>
        <a:lstStyle/>
        <a:p>
          <a:r>
            <a:rPr lang="nb-NO" sz="1800"/>
            <a:t>Oppgraderingsbehov på 4 av 5 renseanlegg</a:t>
          </a:r>
        </a:p>
      </dgm:t>
    </dgm:pt>
    <dgm:pt modelId="{812D9BB1-3519-4534-818B-50E7992D7506}" type="parTrans" cxnId="{864D7F8A-EB8C-4907-9DD0-8B60C6ECB726}">
      <dgm:prSet/>
      <dgm:spPr/>
      <dgm:t>
        <a:bodyPr/>
        <a:lstStyle/>
        <a:p>
          <a:endParaRPr lang="nb-NO"/>
        </a:p>
      </dgm:t>
    </dgm:pt>
    <dgm:pt modelId="{B3B6E30B-D7B5-47FB-8310-C067F532268D}" type="sibTrans" cxnId="{864D7F8A-EB8C-4907-9DD0-8B60C6ECB726}">
      <dgm:prSet/>
      <dgm:spPr/>
      <dgm:t>
        <a:bodyPr/>
        <a:lstStyle/>
        <a:p>
          <a:endParaRPr lang="nb-NO"/>
        </a:p>
      </dgm:t>
    </dgm:pt>
    <dgm:pt modelId="{0BF99B92-8B88-4AB9-84B0-B90787433071}" type="pres">
      <dgm:prSet presAssocID="{05521C22-C290-4CD1-9D8F-8EB36CA6552B}" presName="linear" presStyleCnt="0">
        <dgm:presLayoutVars>
          <dgm:dir/>
          <dgm:animLvl val="lvl"/>
          <dgm:resizeHandles val="exact"/>
        </dgm:presLayoutVars>
      </dgm:prSet>
      <dgm:spPr/>
    </dgm:pt>
    <dgm:pt modelId="{513F31D3-10A6-416C-BA9C-2DE430E6EAD5}" type="pres">
      <dgm:prSet presAssocID="{716D6223-AEE5-49F1-922B-7612C4B5EF48}" presName="parentLin" presStyleCnt="0"/>
      <dgm:spPr/>
    </dgm:pt>
    <dgm:pt modelId="{E0E8FED9-81F4-425B-990E-76515E55FE4A}" type="pres">
      <dgm:prSet presAssocID="{716D6223-AEE5-49F1-922B-7612C4B5EF48}" presName="parentLeftMargin" presStyleLbl="node1" presStyleIdx="0" presStyleCnt="3"/>
      <dgm:spPr/>
    </dgm:pt>
    <dgm:pt modelId="{97A7174D-64D9-48B8-8D8D-89A6E33A06FD}" type="pres">
      <dgm:prSet presAssocID="{716D6223-AEE5-49F1-922B-7612C4B5EF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BFCDAD-226C-4BA5-A46F-EB6952E026F8}" type="pres">
      <dgm:prSet presAssocID="{716D6223-AEE5-49F1-922B-7612C4B5EF48}" presName="negativeSpace" presStyleCnt="0"/>
      <dgm:spPr/>
    </dgm:pt>
    <dgm:pt modelId="{276EA778-BD8B-44E7-A3C8-B0E38AAB89D6}" type="pres">
      <dgm:prSet presAssocID="{716D6223-AEE5-49F1-922B-7612C4B5EF48}" presName="childText" presStyleLbl="conFgAcc1" presStyleIdx="0" presStyleCnt="3">
        <dgm:presLayoutVars>
          <dgm:bulletEnabled val="1"/>
        </dgm:presLayoutVars>
      </dgm:prSet>
      <dgm:spPr/>
    </dgm:pt>
    <dgm:pt modelId="{E5BF4A24-B7D7-4907-8D54-2531E92C3F17}" type="pres">
      <dgm:prSet presAssocID="{6B0BA64B-C786-4334-BED2-DFFCA4E97B2F}" presName="spaceBetweenRectangles" presStyleCnt="0"/>
      <dgm:spPr/>
    </dgm:pt>
    <dgm:pt modelId="{680ED94E-56D2-415F-B885-9308953BAA8F}" type="pres">
      <dgm:prSet presAssocID="{EAC7B75A-1907-4550-8436-48BB6BEA9B26}" presName="parentLin" presStyleCnt="0"/>
      <dgm:spPr/>
    </dgm:pt>
    <dgm:pt modelId="{22DB5223-4710-4B45-AD35-7A1FFDE6B57C}" type="pres">
      <dgm:prSet presAssocID="{EAC7B75A-1907-4550-8436-48BB6BEA9B26}" presName="parentLeftMargin" presStyleLbl="node1" presStyleIdx="0" presStyleCnt="3"/>
      <dgm:spPr/>
    </dgm:pt>
    <dgm:pt modelId="{E1F5AF38-D22C-4082-B20A-734E57AAB8E3}" type="pres">
      <dgm:prSet presAssocID="{EAC7B75A-1907-4550-8436-48BB6BEA9B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A44449-E3FA-4A01-9E65-3054F8353677}" type="pres">
      <dgm:prSet presAssocID="{EAC7B75A-1907-4550-8436-48BB6BEA9B26}" presName="negativeSpace" presStyleCnt="0"/>
      <dgm:spPr/>
    </dgm:pt>
    <dgm:pt modelId="{20121CA2-16B8-42ED-97AC-B3803A390196}" type="pres">
      <dgm:prSet presAssocID="{EAC7B75A-1907-4550-8436-48BB6BEA9B26}" presName="childText" presStyleLbl="conFgAcc1" presStyleIdx="1" presStyleCnt="3">
        <dgm:presLayoutVars>
          <dgm:bulletEnabled val="1"/>
        </dgm:presLayoutVars>
      </dgm:prSet>
      <dgm:spPr/>
    </dgm:pt>
    <dgm:pt modelId="{695DC823-1ECB-4B28-B093-BC1A6ED4914B}" type="pres">
      <dgm:prSet presAssocID="{15044F17-114F-4318-94B3-5D945903BF00}" presName="spaceBetweenRectangles" presStyleCnt="0"/>
      <dgm:spPr/>
    </dgm:pt>
    <dgm:pt modelId="{EB80B7AA-1020-41EF-AA40-869388E2C459}" type="pres">
      <dgm:prSet presAssocID="{94A90E40-3B09-4FCA-8367-BF252F7C6E4F}" presName="parentLin" presStyleCnt="0"/>
      <dgm:spPr/>
    </dgm:pt>
    <dgm:pt modelId="{B3B78BF8-ACAE-4565-822B-C1DF9C184A74}" type="pres">
      <dgm:prSet presAssocID="{94A90E40-3B09-4FCA-8367-BF252F7C6E4F}" presName="parentLeftMargin" presStyleLbl="node1" presStyleIdx="1" presStyleCnt="3"/>
      <dgm:spPr/>
    </dgm:pt>
    <dgm:pt modelId="{689B7BF4-FF7B-4696-9CDA-B2D149C89650}" type="pres">
      <dgm:prSet presAssocID="{94A90E40-3B09-4FCA-8367-BF252F7C6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4F4618-A58E-4AC3-91FC-AC61CC63AAE6}" type="pres">
      <dgm:prSet presAssocID="{94A90E40-3B09-4FCA-8367-BF252F7C6E4F}" presName="negativeSpace" presStyleCnt="0"/>
      <dgm:spPr/>
    </dgm:pt>
    <dgm:pt modelId="{DBB9A988-E10E-4EC5-B5E8-BDE5308C2288}" type="pres">
      <dgm:prSet presAssocID="{94A90E40-3B09-4FCA-8367-BF252F7C6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264C1C-FF55-44C5-A1E3-7B960685F5D3}" type="presOf" srcId="{05521C22-C290-4CD1-9D8F-8EB36CA6552B}" destId="{0BF99B92-8B88-4AB9-84B0-B90787433071}" srcOrd="0" destOrd="0" presId="urn:microsoft.com/office/officeart/2005/8/layout/list1"/>
    <dgm:cxn modelId="{E0F8E120-DC7A-4627-8472-663F82FA0FEE}" type="presOf" srcId="{EAC7B75A-1907-4550-8436-48BB6BEA9B26}" destId="{E1F5AF38-D22C-4082-B20A-734E57AAB8E3}" srcOrd="1" destOrd="0" presId="urn:microsoft.com/office/officeart/2005/8/layout/list1"/>
    <dgm:cxn modelId="{AD115730-5E8D-4F6D-A0C2-B328E8E2D9F4}" type="presOf" srcId="{716D6223-AEE5-49F1-922B-7612C4B5EF48}" destId="{97A7174D-64D9-48B8-8D8D-89A6E33A06FD}" srcOrd="1" destOrd="0" presId="urn:microsoft.com/office/officeart/2005/8/layout/list1"/>
    <dgm:cxn modelId="{FC5F3A5B-70A3-436C-AF54-6E86702D9C5D}" type="presOf" srcId="{94A90E40-3B09-4FCA-8367-BF252F7C6E4F}" destId="{689B7BF4-FF7B-4696-9CDA-B2D149C89650}" srcOrd="1" destOrd="0" presId="urn:microsoft.com/office/officeart/2005/8/layout/list1"/>
    <dgm:cxn modelId="{7E391269-8DE0-482C-8594-F70199D61B55}" srcId="{05521C22-C290-4CD1-9D8F-8EB36CA6552B}" destId="{716D6223-AEE5-49F1-922B-7612C4B5EF48}" srcOrd="0" destOrd="0" parTransId="{2DA3EDF6-B96A-45CA-BA82-B5E4754CED52}" sibTransId="{6B0BA64B-C786-4334-BED2-DFFCA4E97B2F}"/>
    <dgm:cxn modelId="{B77E2149-2742-4A8F-8CC1-871DFC3509C0}" type="presOf" srcId="{B82238BF-5744-41C9-ACD9-A76A12AFBBD6}" destId="{276EA778-BD8B-44E7-A3C8-B0E38AAB89D6}" srcOrd="0" destOrd="3" presId="urn:microsoft.com/office/officeart/2005/8/layout/list1"/>
    <dgm:cxn modelId="{FE4B0D6B-7DE7-408C-A534-0DCDD7F3F470}" srcId="{716D6223-AEE5-49F1-922B-7612C4B5EF48}" destId="{B82238BF-5744-41C9-ACD9-A76A12AFBBD6}" srcOrd="3" destOrd="0" parTransId="{15A3D4D3-B26C-4E1A-BFBB-1C844E75DEB3}" sibTransId="{2B76F4D9-FF6E-4522-B113-8713A5B7BDF0}"/>
    <dgm:cxn modelId="{2F621B6B-848F-4155-99FB-C600E64613FD}" srcId="{05521C22-C290-4CD1-9D8F-8EB36CA6552B}" destId="{94A90E40-3B09-4FCA-8367-BF252F7C6E4F}" srcOrd="2" destOrd="0" parTransId="{01115961-A0F4-41C1-A85B-1D5E7C3017DD}" sibTransId="{EEB3EC89-60AB-4DC2-9D33-65EBF89EBA5D}"/>
    <dgm:cxn modelId="{EB1A686B-1E91-4CED-BF5F-98497AAB0905}" type="presOf" srcId="{716D6223-AEE5-49F1-922B-7612C4B5EF48}" destId="{E0E8FED9-81F4-425B-990E-76515E55FE4A}" srcOrd="0" destOrd="0" presId="urn:microsoft.com/office/officeart/2005/8/layout/list1"/>
    <dgm:cxn modelId="{B564B56C-DFDB-4B3E-A65B-0A48147A42CF}" srcId="{716D6223-AEE5-49F1-922B-7612C4B5EF48}" destId="{2FCAC2FF-8FD3-4053-A547-F4D2192173C6}" srcOrd="1" destOrd="0" parTransId="{B99158E2-0DE0-497F-8DFC-B292E8466632}" sibTransId="{C46BC2BF-AAF4-407B-B696-0F50F99CE2A0}"/>
    <dgm:cxn modelId="{1B73E46D-76E0-4A79-9DDC-0627D0C9E52D}" srcId="{716D6223-AEE5-49F1-922B-7612C4B5EF48}" destId="{413815AE-8137-45A9-9DBB-075F7BF8A8DE}" srcOrd="0" destOrd="0" parTransId="{391FE4C3-76EF-4912-BFB9-587B979DFEBA}" sibTransId="{0440CBE0-C25B-4F7B-89C7-E5182EB9D3F6}"/>
    <dgm:cxn modelId="{DE332A5A-A4AB-4160-9087-95B98F322B2C}" srcId="{05521C22-C290-4CD1-9D8F-8EB36CA6552B}" destId="{EAC7B75A-1907-4550-8436-48BB6BEA9B26}" srcOrd="1" destOrd="0" parTransId="{CE02F4DA-1D09-4266-8205-1092FCEC4558}" sibTransId="{15044F17-114F-4318-94B3-5D945903BF00}"/>
    <dgm:cxn modelId="{9B260C7D-C983-4003-A9E4-124619BD1A5D}" type="presOf" srcId="{2FCAC2FF-8FD3-4053-A547-F4D2192173C6}" destId="{276EA778-BD8B-44E7-A3C8-B0E38AAB89D6}" srcOrd="0" destOrd="1" presId="urn:microsoft.com/office/officeart/2005/8/layout/list1"/>
    <dgm:cxn modelId="{5673FC81-39E8-4FAD-99CA-B5C865D133DF}" type="presOf" srcId="{B5AAE00C-E9F9-4807-92B3-A79DC60498DD}" destId="{276EA778-BD8B-44E7-A3C8-B0E38AAB89D6}" srcOrd="0" destOrd="2" presId="urn:microsoft.com/office/officeart/2005/8/layout/list1"/>
    <dgm:cxn modelId="{FDD52B86-431D-4E7F-A243-CF4B5A45EAF1}" type="presOf" srcId="{EAC7B75A-1907-4550-8436-48BB6BEA9B26}" destId="{22DB5223-4710-4B45-AD35-7A1FFDE6B57C}" srcOrd="0" destOrd="0" presId="urn:microsoft.com/office/officeart/2005/8/layout/list1"/>
    <dgm:cxn modelId="{864D7F8A-EB8C-4907-9DD0-8B60C6ECB726}" srcId="{EAC7B75A-1907-4550-8436-48BB6BEA9B26}" destId="{223BB724-1747-4BC7-8229-1C4806DC6D19}" srcOrd="1" destOrd="0" parTransId="{812D9BB1-3519-4534-818B-50E7992D7506}" sibTransId="{B3B6E30B-D7B5-47FB-8310-C067F532268D}"/>
    <dgm:cxn modelId="{EED7BF9B-565A-4762-A3D1-6088BC6E25E8}" type="presOf" srcId="{223BB724-1747-4BC7-8229-1C4806DC6D19}" destId="{20121CA2-16B8-42ED-97AC-B3803A390196}" srcOrd="0" destOrd="1" presId="urn:microsoft.com/office/officeart/2005/8/layout/list1"/>
    <dgm:cxn modelId="{E5A610A7-D68B-4CCE-A4D0-C08DB7F9027E}" type="presOf" srcId="{94A90E40-3B09-4FCA-8367-BF252F7C6E4F}" destId="{B3B78BF8-ACAE-4565-822B-C1DF9C184A74}" srcOrd="0" destOrd="0" presId="urn:microsoft.com/office/officeart/2005/8/layout/list1"/>
    <dgm:cxn modelId="{9DF1F9B1-DA7E-478E-BBA6-8188A4F32038}" type="presOf" srcId="{413815AE-8137-45A9-9DBB-075F7BF8A8DE}" destId="{276EA778-BD8B-44E7-A3C8-B0E38AAB89D6}" srcOrd="0" destOrd="0" presId="urn:microsoft.com/office/officeart/2005/8/layout/list1"/>
    <dgm:cxn modelId="{E0F434B3-B5C6-495F-8860-BE2A706A94D7}" srcId="{EAC7B75A-1907-4550-8436-48BB6BEA9B26}" destId="{DBBEC9C0-659D-40AD-B3E2-7E6D2C47A2F8}" srcOrd="0" destOrd="0" parTransId="{C1BEC6B5-4FFE-4CE3-A95E-41B01FA0CFAA}" sibTransId="{778C19A7-B64F-4BA4-9CC3-024C793CE48A}"/>
    <dgm:cxn modelId="{1EC592E8-0263-4C2A-BA8B-BC0E97D1947D}" type="presOf" srcId="{DBBEC9C0-659D-40AD-B3E2-7E6D2C47A2F8}" destId="{20121CA2-16B8-42ED-97AC-B3803A390196}" srcOrd="0" destOrd="0" presId="urn:microsoft.com/office/officeart/2005/8/layout/list1"/>
    <dgm:cxn modelId="{F27FA9FE-BD24-4E4F-ACE9-6AB9B1E19947}" srcId="{716D6223-AEE5-49F1-922B-7612C4B5EF48}" destId="{B5AAE00C-E9F9-4807-92B3-A79DC60498DD}" srcOrd="2" destOrd="0" parTransId="{40D5AFE7-9940-46C9-9856-006B0BE47BA8}" sibTransId="{2DB9E01E-2D36-4393-AD6C-0473AC5E1A03}"/>
    <dgm:cxn modelId="{37B45A4F-7699-458B-A082-AFF621C7A788}" type="presParOf" srcId="{0BF99B92-8B88-4AB9-84B0-B90787433071}" destId="{513F31D3-10A6-416C-BA9C-2DE430E6EAD5}" srcOrd="0" destOrd="0" presId="urn:microsoft.com/office/officeart/2005/8/layout/list1"/>
    <dgm:cxn modelId="{617C3B3C-AD47-4419-876B-E62B12ABE6DC}" type="presParOf" srcId="{513F31D3-10A6-416C-BA9C-2DE430E6EAD5}" destId="{E0E8FED9-81F4-425B-990E-76515E55FE4A}" srcOrd="0" destOrd="0" presId="urn:microsoft.com/office/officeart/2005/8/layout/list1"/>
    <dgm:cxn modelId="{3058F851-23F5-43AD-BD97-87948E2E5955}" type="presParOf" srcId="{513F31D3-10A6-416C-BA9C-2DE430E6EAD5}" destId="{97A7174D-64D9-48B8-8D8D-89A6E33A06FD}" srcOrd="1" destOrd="0" presId="urn:microsoft.com/office/officeart/2005/8/layout/list1"/>
    <dgm:cxn modelId="{83122541-C795-4D84-852A-F147B92836A7}" type="presParOf" srcId="{0BF99B92-8B88-4AB9-84B0-B90787433071}" destId="{24BFCDAD-226C-4BA5-A46F-EB6952E026F8}" srcOrd="1" destOrd="0" presId="urn:microsoft.com/office/officeart/2005/8/layout/list1"/>
    <dgm:cxn modelId="{8DC2E7EE-C12B-4151-A80E-15D2D708332C}" type="presParOf" srcId="{0BF99B92-8B88-4AB9-84B0-B90787433071}" destId="{276EA778-BD8B-44E7-A3C8-B0E38AAB89D6}" srcOrd="2" destOrd="0" presId="urn:microsoft.com/office/officeart/2005/8/layout/list1"/>
    <dgm:cxn modelId="{ADE8DEC1-FA7E-497A-B841-35DB63930AAA}" type="presParOf" srcId="{0BF99B92-8B88-4AB9-84B0-B90787433071}" destId="{E5BF4A24-B7D7-4907-8D54-2531E92C3F17}" srcOrd="3" destOrd="0" presId="urn:microsoft.com/office/officeart/2005/8/layout/list1"/>
    <dgm:cxn modelId="{D0C93F1A-B43D-4785-BE21-49848BBE7C01}" type="presParOf" srcId="{0BF99B92-8B88-4AB9-84B0-B90787433071}" destId="{680ED94E-56D2-415F-B885-9308953BAA8F}" srcOrd="4" destOrd="0" presId="urn:microsoft.com/office/officeart/2005/8/layout/list1"/>
    <dgm:cxn modelId="{BF6F8BDF-348C-4B91-A834-1DB559329196}" type="presParOf" srcId="{680ED94E-56D2-415F-B885-9308953BAA8F}" destId="{22DB5223-4710-4B45-AD35-7A1FFDE6B57C}" srcOrd="0" destOrd="0" presId="urn:microsoft.com/office/officeart/2005/8/layout/list1"/>
    <dgm:cxn modelId="{29E59A3B-366D-4BE5-A148-A1045ACF944D}" type="presParOf" srcId="{680ED94E-56D2-415F-B885-9308953BAA8F}" destId="{E1F5AF38-D22C-4082-B20A-734E57AAB8E3}" srcOrd="1" destOrd="0" presId="urn:microsoft.com/office/officeart/2005/8/layout/list1"/>
    <dgm:cxn modelId="{8AC8D4D1-A268-4242-B29D-41C02805C286}" type="presParOf" srcId="{0BF99B92-8B88-4AB9-84B0-B90787433071}" destId="{EFA44449-E3FA-4A01-9E65-3054F8353677}" srcOrd="5" destOrd="0" presId="urn:microsoft.com/office/officeart/2005/8/layout/list1"/>
    <dgm:cxn modelId="{4BB4F6C9-2A3A-474D-8AE5-E03C7AE519E7}" type="presParOf" srcId="{0BF99B92-8B88-4AB9-84B0-B90787433071}" destId="{20121CA2-16B8-42ED-97AC-B3803A390196}" srcOrd="6" destOrd="0" presId="urn:microsoft.com/office/officeart/2005/8/layout/list1"/>
    <dgm:cxn modelId="{D6603F00-BAB1-4DD8-A540-A18D4BDC7D8F}" type="presParOf" srcId="{0BF99B92-8B88-4AB9-84B0-B90787433071}" destId="{695DC823-1ECB-4B28-B093-BC1A6ED4914B}" srcOrd="7" destOrd="0" presId="urn:microsoft.com/office/officeart/2005/8/layout/list1"/>
    <dgm:cxn modelId="{139E76AE-99C2-4BCC-B633-5F3056619EC2}" type="presParOf" srcId="{0BF99B92-8B88-4AB9-84B0-B90787433071}" destId="{EB80B7AA-1020-41EF-AA40-869388E2C459}" srcOrd="8" destOrd="0" presId="urn:microsoft.com/office/officeart/2005/8/layout/list1"/>
    <dgm:cxn modelId="{809E346F-0AEE-4CE8-AE2C-D992F3B4B94B}" type="presParOf" srcId="{EB80B7AA-1020-41EF-AA40-869388E2C459}" destId="{B3B78BF8-ACAE-4565-822B-C1DF9C184A74}" srcOrd="0" destOrd="0" presId="urn:microsoft.com/office/officeart/2005/8/layout/list1"/>
    <dgm:cxn modelId="{7BEAA604-425E-4014-B08E-96B8E2BF8590}" type="presParOf" srcId="{EB80B7AA-1020-41EF-AA40-869388E2C459}" destId="{689B7BF4-FF7B-4696-9CDA-B2D149C89650}" srcOrd="1" destOrd="0" presId="urn:microsoft.com/office/officeart/2005/8/layout/list1"/>
    <dgm:cxn modelId="{BAE95EF9-D61C-4464-8369-31A7E27B4B5B}" type="presParOf" srcId="{0BF99B92-8B88-4AB9-84B0-B90787433071}" destId="{364F4618-A58E-4AC3-91FC-AC61CC63AAE6}" srcOrd="9" destOrd="0" presId="urn:microsoft.com/office/officeart/2005/8/layout/list1"/>
    <dgm:cxn modelId="{DC33CDC3-C573-4E5D-9A74-9F07AC7B8A0C}" type="presParOf" srcId="{0BF99B92-8B88-4AB9-84B0-B90787433071}" destId="{DBB9A988-E10E-4EC5-B5E8-BDE5308C22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EA778-BD8B-44E7-A3C8-B0E38AAB89D6}">
      <dsp:nvSpPr>
        <dsp:cNvPr id="0" name=""/>
        <dsp:cNvSpPr/>
      </dsp:nvSpPr>
      <dsp:spPr>
        <a:xfrm>
          <a:off x="0" y="180231"/>
          <a:ext cx="8343526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550" tIns="208280" rIns="647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Reservevannkilde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Lekkasje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Bassengreserver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Kapasitet vannbehandlingsanlegg og vannkilde</a:t>
          </a:r>
          <a:endParaRPr lang="en-US" sz="1800" kern="1200"/>
        </a:p>
      </dsp:txBody>
      <dsp:txXfrm>
        <a:off x="0" y="180231"/>
        <a:ext cx="8343526" cy="1480500"/>
      </dsp:txXfrm>
    </dsp:sp>
    <dsp:sp modelId="{97A7174D-64D9-48B8-8D8D-89A6E33A06FD}">
      <dsp:nvSpPr>
        <dsp:cNvPr id="0" name=""/>
        <dsp:cNvSpPr/>
      </dsp:nvSpPr>
      <dsp:spPr>
        <a:xfrm>
          <a:off x="417176" y="32631"/>
          <a:ext cx="584046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56" tIns="0" rIns="220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Forsyningssikkerhet drikkevann </a:t>
          </a:r>
          <a:endParaRPr lang="en-US" sz="2000" kern="1200"/>
        </a:p>
      </dsp:txBody>
      <dsp:txXfrm>
        <a:off x="431586" y="47041"/>
        <a:ext cx="5811648" cy="266380"/>
      </dsp:txXfrm>
    </dsp:sp>
    <dsp:sp modelId="{20121CA2-16B8-42ED-97AC-B3803A390196}">
      <dsp:nvSpPr>
        <dsp:cNvPr id="0" name=""/>
        <dsp:cNvSpPr/>
      </dsp:nvSpPr>
      <dsp:spPr>
        <a:xfrm>
          <a:off x="0" y="1862332"/>
          <a:ext cx="834352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550" tIns="208280" rIns="647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Fremtidige myndighetskrav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/>
            <a:t>Oppgraderingsbehov på 4 av 5 renseanlegg</a:t>
          </a:r>
        </a:p>
      </dsp:txBody>
      <dsp:txXfrm>
        <a:off x="0" y="1862332"/>
        <a:ext cx="8343526" cy="882000"/>
      </dsp:txXfrm>
    </dsp:sp>
    <dsp:sp modelId="{E1F5AF38-D22C-4082-B20A-734E57AAB8E3}">
      <dsp:nvSpPr>
        <dsp:cNvPr id="0" name=""/>
        <dsp:cNvSpPr/>
      </dsp:nvSpPr>
      <dsp:spPr>
        <a:xfrm>
          <a:off x="417176" y="1714732"/>
          <a:ext cx="584046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56" tIns="0" rIns="220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Avløpsrenseanlegg</a:t>
          </a:r>
          <a:endParaRPr lang="en-US" sz="2000" kern="1200"/>
        </a:p>
      </dsp:txBody>
      <dsp:txXfrm>
        <a:off x="431586" y="1729142"/>
        <a:ext cx="5811648" cy="266380"/>
      </dsp:txXfrm>
    </dsp:sp>
    <dsp:sp modelId="{DBB9A988-E10E-4EC5-B5E8-BDE5308C2288}">
      <dsp:nvSpPr>
        <dsp:cNvPr id="0" name=""/>
        <dsp:cNvSpPr/>
      </dsp:nvSpPr>
      <dsp:spPr>
        <a:xfrm>
          <a:off x="0" y="2945932"/>
          <a:ext cx="83435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B7BF4-FF7B-4696-9CDA-B2D149C89650}">
      <dsp:nvSpPr>
        <dsp:cNvPr id="0" name=""/>
        <dsp:cNvSpPr/>
      </dsp:nvSpPr>
      <dsp:spPr>
        <a:xfrm>
          <a:off x="417176" y="2798332"/>
          <a:ext cx="584046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56" tIns="0" rIns="220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Fornyelse / rehabilitering av ledningsnettet</a:t>
          </a:r>
          <a:endParaRPr lang="en-US" sz="2000" kern="1200"/>
        </a:p>
      </dsp:txBody>
      <dsp:txXfrm>
        <a:off x="431586" y="2812742"/>
        <a:ext cx="5811648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0.79662</cdr:x>
      <cdr:y>0.35902</cdr:y>
    </cdr:from>
    <cdr:to>
      <cdr:x>0.86054</cdr:x>
      <cdr:y>0.44796</cdr:y>
    </cdr:to>
    <cdr:sp macro="" textlink="">
      <cdr:nvSpPr>
        <cdr:cNvPr id="2" name="TekstSylinder 6">
          <a:extLst xmlns:a="http://schemas.openxmlformats.org/drawingml/2006/main">
            <a:ext uri="{FF2B5EF4-FFF2-40B4-BE49-F238E27FC236}">
              <a16:creationId xmlns:a16="http://schemas.microsoft.com/office/drawing/2014/main" id="{8094FBD5-A837-466D-97D9-E06C98A5020B}"/>
            </a:ext>
          </a:extLst>
        </cdr:cNvPr>
        <cdr:cNvSpPr txBox="1"/>
      </cdr:nvSpPr>
      <cdr:spPr>
        <a:xfrm xmlns:a="http://schemas.openxmlformats.org/drawingml/2006/main">
          <a:off x="3970494" y="1118187"/>
          <a:ext cx="318590" cy="2770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dirty="0"/>
            <a:t>58</a:t>
          </a:r>
        </a:p>
      </cdr:txBody>
    </cdr:sp>
  </cdr:relSizeAnchor>
  <cdr:relSizeAnchor xmlns:cdr="http://schemas.openxmlformats.org/drawingml/2006/chartDrawing">
    <cdr:from>
      <cdr:x>0.17337</cdr:x>
      <cdr:y>0.59123</cdr:y>
    </cdr:from>
    <cdr:to>
      <cdr:x>0.23729</cdr:x>
      <cdr:y>0.68017</cdr:y>
    </cdr:to>
    <cdr:sp macro="" textlink="">
      <cdr:nvSpPr>
        <cdr:cNvPr id="3" name="TekstSylinder 6">
          <a:extLst xmlns:a="http://schemas.openxmlformats.org/drawingml/2006/main">
            <a:ext uri="{FF2B5EF4-FFF2-40B4-BE49-F238E27FC236}">
              <a16:creationId xmlns:a16="http://schemas.microsoft.com/office/drawing/2014/main" id="{2F42431D-3757-4773-BAD6-D31929B4DC47}"/>
            </a:ext>
          </a:extLst>
        </cdr:cNvPr>
        <cdr:cNvSpPr txBox="1"/>
      </cdr:nvSpPr>
      <cdr:spPr>
        <a:xfrm xmlns:a="http://schemas.openxmlformats.org/drawingml/2006/main">
          <a:off x="864096" y="1841384"/>
          <a:ext cx="318590" cy="2770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31</a:t>
          </a:r>
        </a:p>
      </cdr:txBody>
    </cdr:sp>
  </cdr:relSizeAnchor>
  <cdr:relSizeAnchor xmlns:cdr="http://schemas.openxmlformats.org/drawingml/2006/chartDrawing">
    <cdr:from>
      <cdr:x>0.49231</cdr:x>
      <cdr:y>0.58911</cdr:y>
    </cdr:from>
    <cdr:to>
      <cdr:x>0.55623</cdr:x>
      <cdr:y>0.67805</cdr:y>
    </cdr:to>
    <cdr:sp macro="" textlink="">
      <cdr:nvSpPr>
        <cdr:cNvPr id="4" name="TekstSylinder 6">
          <a:extLst xmlns:a="http://schemas.openxmlformats.org/drawingml/2006/main">
            <a:ext uri="{FF2B5EF4-FFF2-40B4-BE49-F238E27FC236}">
              <a16:creationId xmlns:a16="http://schemas.microsoft.com/office/drawing/2014/main" id="{063733B2-0141-40BF-8DD7-239AD7F2C8AC}"/>
            </a:ext>
          </a:extLst>
        </cdr:cNvPr>
        <cdr:cNvSpPr txBox="1"/>
      </cdr:nvSpPr>
      <cdr:spPr>
        <a:xfrm xmlns:a="http://schemas.openxmlformats.org/drawingml/2006/main">
          <a:off x="2453758" y="1834808"/>
          <a:ext cx="318590" cy="277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35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A749-814A-45EC-83ED-D6183971841B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532F-FAE3-40F4-8A68-01732F44D3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51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532F-FAE3-40F4-8A68-01732F44D3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56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nb-NO">
              <a:ea typeface="Calibri" panose="020F0502020204030204"/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532F-FAE3-40F4-8A68-01732F44D3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19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532F-FAE3-40F4-8A68-01732F44D3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5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532F-FAE3-40F4-8A68-01732F44D3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83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532F-FAE3-40F4-8A68-01732F44D3E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6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7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78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4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7" y="2059818"/>
            <a:ext cx="3920068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2023-06-11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608513" y="2060576"/>
            <a:ext cx="4337469" cy="4321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4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7" y="2059818"/>
            <a:ext cx="3498056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9D92-AF17-47C7-914E-D40784C4E9B1}" type="datetime1">
              <a:rPr lang="sv-SE" smtClean="0"/>
              <a:t>2023-06-11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08513" y="2097088"/>
            <a:ext cx="4337469" cy="4284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961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85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7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61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26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9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5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4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86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-5000" t="-1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CACF-46EC-4DA0-8F6D-F9E1713D70EE}" type="datetimeFigureOut">
              <a:rPr lang="nb-NO" smtClean="0"/>
              <a:t>11.06.2023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F11C-3B45-4542-9286-27672A61E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0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5000" t="-1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02320"/>
          </a:xfrm>
        </p:spPr>
        <p:txBody>
          <a:bodyPr>
            <a:normAutofit fontScale="90000"/>
          </a:bodyPr>
          <a:lstStyle/>
          <a:p>
            <a:r>
              <a:rPr lang="nb-NO" sz="6000"/>
              <a:t>Perspektivseminar  </a:t>
            </a:r>
            <a:br>
              <a:rPr lang="nb-NO" sz="6000"/>
            </a:br>
            <a:r>
              <a:rPr lang="nb-NO" sz="6000"/>
              <a:t>06.06.2023</a:t>
            </a:r>
            <a:br>
              <a:rPr lang="nb-NO" sz="6000">
                <a:ea typeface="Calibri"/>
                <a:cs typeface="Calibri"/>
              </a:rPr>
            </a:br>
            <a:br>
              <a:rPr lang="nb-NO" sz="6000">
                <a:ea typeface="Calibri"/>
                <a:cs typeface="Calibri"/>
              </a:rPr>
            </a:br>
            <a:r>
              <a:rPr lang="nb-NO" sz="6000">
                <a:ea typeface="Calibri"/>
                <a:cs typeface="Calibri"/>
              </a:rPr>
              <a:t>Kommunalområde Samfunn</a:t>
            </a:r>
            <a:br>
              <a:rPr lang="nb-NO" sz="6000"/>
            </a:br>
            <a:r>
              <a:rPr lang="nb-NO" sz="6000">
                <a:ea typeface="+mj-lt"/>
                <a:cs typeface="+mj-lt"/>
              </a:rPr>
              <a:t>Lovpålagt eller selvpålagt?</a:t>
            </a:r>
            <a:endParaRPr lang="nb-NO" sz="6000">
              <a:ea typeface="Calibri"/>
              <a:cs typeface="Calibri"/>
            </a:endParaRPr>
          </a:p>
          <a:p>
            <a:br>
              <a:rPr lang="nb-NO"/>
            </a:br>
            <a:endParaRPr lang="nb-NO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2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40008-FD7D-7E05-31E7-D56E5AD3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VAR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A73E74-3BD7-2822-3EAC-3DCAE51D87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3412EC-A66B-B97D-827C-AD29C04EFDF1}"/>
              </a:ext>
            </a:extLst>
          </p:cNvPr>
          <p:cNvSpPr/>
          <p:nvPr/>
        </p:nvSpPr>
        <p:spPr>
          <a:xfrm>
            <a:off x="686741" y="1806222"/>
            <a:ext cx="7873998" cy="431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06631F-7DF5-EBD5-6E7C-34DB80C0C424}"/>
              </a:ext>
            </a:extLst>
          </p:cNvPr>
          <p:cNvSpPr/>
          <p:nvPr/>
        </p:nvSpPr>
        <p:spPr>
          <a:xfrm>
            <a:off x="1679222" y="2746963"/>
            <a:ext cx="6001924" cy="247414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AB1CAC2-8AA5-9AEE-DC3B-93D186B23F23}"/>
              </a:ext>
            </a:extLst>
          </p:cNvPr>
          <p:cNvSpPr txBox="1"/>
          <p:nvPr/>
        </p:nvSpPr>
        <p:spPr>
          <a:xfrm>
            <a:off x="2725142" y="2048462"/>
            <a:ext cx="48371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b="1">
                <a:solidFill>
                  <a:srgbClr val="FF0000"/>
                </a:solidFill>
                <a:cs typeface="Calibri"/>
              </a:rPr>
              <a:t>MORGENDAGENS VAR:</a:t>
            </a:r>
            <a:r>
              <a:rPr lang="nb-NO" sz="2400">
                <a:cs typeface="Calibri"/>
              </a:rPr>
              <a:t> </a:t>
            </a:r>
            <a:r>
              <a:rPr lang="nb-NO" sz="2400" b="1">
                <a:solidFill>
                  <a:srgbClr val="FF0000"/>
                </a:solidFill>
                <a:cs typeface="Calibri"/>
              </a:rPr>
              <a:t>+260% økning i kom. avg. (over 10 år)</a:t>
            </a:r>
            <a:endParaRPr lang="nb-NO" sz="2400" b="1" err="1">
              <a:solidFill>
                <a:srgbClr val="FF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BE1769C-F68F-8B39-AB6D-29AD59467702}"/>
              </a:ext>
            </a:extLst>
          </p:cNvPr>
          <p:cNvSpPr txBox="1"/>
          <p:nvPr/>
        </p:nvSpPr>
        <p:spPr>
          <a:xfrm rot="20220000">
            <a:off x="5893740" y="4776610"/>
            <a:ext cx="34689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Nye ledninger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58F64E6-85EE-AADE-8E91-7582E49B7D6D}"/>
              </a:ext>
            </a:extLst>
          </p:cNvPr>
          <p:cNvSpPr txBox="1"/>
          <p:nvPr/>
        </p:nvSpPr>
        <p:spPr>
          <a:xfrm>
            <a:off x="3767667" y="3732388"/>
            <a:ext cx="34689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>
                <a:cs typeface="Calibri"/>
              </a:rPr>
              <a:t>Dagens VAR</a:t>
            </a:r>
            <a:endParaRPr lang="nb-NO" sz="24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DEFC49-6840-E545-7761-0B5AC3A86E8B}"/>
              </a:ext>
            </a:extLst>
          </p:cNvPr>
          <p:cNvSpPr txBox="1"/>
          <p:nvPr/>
        </p:nvSpPr>
        <p:spPr>
          <a:xfrm rot="19740000">
            <a:off x="1030445" y="2602300"/>
            <a:ext cx="28477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Smarte løsninger</a:t>
            </a:r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211C574-EE2B-FAC8-3D62-DAF853827DDA}"/>
              </a:ext>
            </a:extLst>
          </p:cNvPr>
          <p:cNvSpPr txBox="1"/>
          <p:nvPr/>
        </p:nvSpPr>
        <p:spPr>
          <a:xfrm rot="1020000">
            <a:off x="1829740" y="5406906"/>
            <a:ext cx="34689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Renseanlegg</a:t>
            </a: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ED71DC-58C9-4431-29DF-438249C2B12F}"/>
              </a:ext>
            </a:extLst>
          </p:cNvPr>
          <p:cNvSpPr txBox="1"/>
          <p:nvPr/>
        </p:nvSpPr>
        <p:spPr>
          <a:xfrm rot="1680000">
            <a:off x="6685945" y="3281541"/>
            <a:ext cx="30217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Reservevann</a:t>
            </a:r>
            <a:endParaRPr lang="nb-NO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25618F5-ABD9-C9C6-307D-B4D44A73CCB1}"/>
              </a:ext>
            </a:extLst>
          </p:cNvPr>
          <p:cNvSpPr/>
          <p:nvPr/>
        </p:nvSpPr>
        <p:spPr>
          <a:xfrm>
            <a:off x="1678953" y="2739920"/>
            <a:ext cx="5961098" cy="259225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200" b="1">
                <a:solidFill>
                  <a:schemeClr val="bg1"/>
                </a:solidFill>
                <a:cs typeface="Calibri"/>
              </a:rPr>
              <a:t>DAGENS VAR</a:t>
            </a:r>
            <a:br>
              <a:rPr lang="nb-NO" sz="2200" b="1">
                <a:cs typeface="Calibri"/>
              </a:rPr>
            </a:br>
            <a:r>
              <a:rPr lang="nb-NO" sz="2200" b="1">
                <a:solidFill>
                  <a:schemeClr val="bg1"/>
                </a:solidFill>
                <a:ea typeface="Calibri"/>
                <a:cs typeface="Calibri"/>
              </a:rPr>
              <a:t>Fortsatt ikke dyrest</a:t>
            </a:r>
          </a:p>
        </p:txBody>
      </p:sp>
    </p:spTree>
    <p:extLst>
      <p:ext uri="{BB962C8B-B14F-4D97-AF65-F5344CB8AC3E}">
        <p14:creationId xmlns:p14="http://schemas.microsoft.com/office/powerpoint/2010/main" val="145334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7F94AE-6E16-45B5-B90B-F68D3CAB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05" y="1379558"/>
            <a:ext cx="8332589" cy="577693"/>
          </a:xfrm>
        </p:spPr>
        <p:txBody>
          <a:bodyPr>
            <a:normAutofit fontScale="90000"/>
          </a:bodyPr>
          <a:lstStyle/>
          <a:p>
            <a:r>
              <a:rPr lang="nb-NO">
                <a:cs typeface="Calibri"/>
              </a:rPr>
              <a:t>Nøkkelinformasjon vannforsyning</a:t>
            </a:r>
          </a:p>
          <a:p>
            <a:endParaRPr lang="nb-NO"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20176B-58F4-4DB0-8D09-56C6EC91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7" y="2329058"/>
            <a:ext cx="3920068" cy="32414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b-NO"/>
              <a:t>9 vannsoner</a:t>
            </a:r>
          </a:p>
          <a:p>
            <a:pPr>
              <a:lnSpc>
                <a:spcPct val="150000"/>
              </a:lnSpc>
            </a:pPr>
            <a:r>
              <a:rPr lang="nb-NO"/>
              <a:t>1 vannbehandlingsanlegg</a:t>
            </a:r>
          </a:p>
          <a:p>
            <a:pPr>
              <a:lnSpc>
                <a:spcPct val="150000"/>
              </a:lnSpc>
            </a:pPr>
            <a:r>
              <a:rPr lang="nb-NO"/>
              <a:t>7 høydebasseng/utjevningsbasseng</a:t>
            </a:r>
          </a:p>
          <a:p>
            <a:pPr>
              <a:lnSpc>
                <a:spcPct val="150000"/>
              </a:lnSpc>
            </a:pPr>
            <a:r>
              <a:rPr lang="nb-NO"/>
              <a:t>18 trykkøkningsstasjoner</a:t>
            </a:r>
          </a:p>
          <a:p>
            <a:pPr>
              <a:lnSpc>
                <a:spcPct val="150000"/>
              </a:lnSpc>
            </a:pPr>
            <a:r>
              <a:rPr lang="nb-NO"/>
              <a:t>124 km kommunale vannledninger på land </a:t>
            </a:r>
          </a:p>
          <a:p>
            <a:pPr>
              <a:lnSpc>
                <a:spcPct val="150000"/>
              </a:lnSpc>
            </a:pPr>
            <a:r>
              <a:rPr lang="nb-NO"/>
              <a:t>224 km kommunale vannledninger i sjø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14" name="Bindepunkt 13">
            <a:extLst>
              <a:ext uri="{FF2B5EF4-FFF2-40B4-BE49-F238E27FC236}">
                <a16:creationId xmlns:a16="http://schemas.microsoft.com/office/drawing/2014/main" id="{CF89D556-8CAF-42A3-B4D5-9785235224AF}"/>
              </a:ext>
            </a:extLst>
          </p:cNvPr>
          <p:cNvSpPr/>
          <p:nvPr/>
        </p:nvSpPr>
        <p:spPr>
          <a:xfrm>
            <a:off x="6488956" y="2028941"/>
            <a:ext cx="2043484" cy="173743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5406 vannabonnenter</a:t>
            </a:r>
          </a:p>
        </p:txBody>
      </p:sp>
      <p:sp>
        <p:nvSpPr>
          <p:cNvPr id="15" name="Bindepunkt 14">
            <a:extLst>
              <a:ext uri="{FF2B5EF4-FFF2-40B4-BE49-F238E27FC236}">
                <a16:creationId xmlns:a16="http://schemas.microsoft.com/office/drawing/2014/main" id="{A216090B-2204-4EF5-A6C9-654B097AD92A}"/>
              </a:ext>
            </a:extLst>
          </p:cNvPr>
          <p:cNvSpPr/>
          <p:nvPr/>
        </p:nvSpPr>
        <p:spPr>
          <a:xfrm>
            <a:off x="4333921" y="3833435"/>
            <a:ext cx="1401978" cy="14093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3158 boliger</a:t>
            </a:r>
          </a:p>
        </p:txBody>
      </p:sp>
      <p:sp>
        <p:nvSpPr>
          <p:cNvPr id="16" name="Bindepunkt 15">
            <a:extLst>
              <a:ext uri="{FF2B5EF4-FFF2-40B4-BE49-F238E27FC236}">
                <a16:creationId xmlns:a16="http://schemas.microsoft.com/office/drawing/2014/main" id="{EFE7002A-6264-4D22-8AB5-AE19E049EFC0}"/>
              </a:ext>
            </a:extLst>
          </p:cNvPr>
          <p:cNvSpPr/>
          <p:nvPr/>
        </p:nvSpPr>
        <p:spPr>
          <a:xfrm>
            <a:off x="5682785" y="4447721"/>
            <a:ext cx="1105483" cy="93686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48 boretts-lag</a:t>
            </a:r>
          </a:p>
        </p:txBody>
      </p:sp>
      <p:sp>
        <p:nvSpPr>
          <p:cNvPr id="17" name="Bindepunkt 16">
            <a:extLst>
              <a:ext uri="{FF2B5EF4-FFF2-40B4-BE49-F238E27FC236}">
                <a16:creationId xmlns:a16="http://schemas.microsoft.com/office/drawing/2014/main" id="{619D9B26-D8A7-43F8-8DB7-A04D785A941B}"/>
              </a:ext>
            </a:extLst>
          </p:cNvPr>
          <p:cNvSpPr/>
          <p:nvPr/>
        </p:nvSpPr>
        <p:spPr>
          <a:xfrm>
            <a:off x="5465470" y="3191296"/>
            <a:ext cx="1188720" cy="115452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2021 hytter</a:t>
            </a:r>
          </a:p>
        </p:txBody>
      </p:sp>
      <p:sp>
        <p:nvSpPr>
          <p:cNvPr id="18" name="Bindepunkt 17">
            <a:extLst>
              <a:ext uri="{FF2B5EF4-FFF2-40B4-BE49-F238E27FC236}">
                <a16:creationId xmlns:a16="http://schemas.microsoft.com/office/drawing/2014/main" id="{F18035D0-4954-4454-A82E-71870013BBF5}"/>
              </a:ext>
            </a:extLst>
          </p:cNvPr>
          <p:cNvSpPr/>
          <p:nvPr/>
        </p:nvSpPr>
        <p:spPr>
          <a:xfrm>
            <a:off x="6862735" y="3991112"/>
            <a:ext cx="1081244" cy="109394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179</a:t>
            </a:r>
          </a:p>
          <a:p>
            <a:pPr algn="ctr"/>
            <a:r>
              <a:rPr lang="nb-NO" sz="1350"/>
              <a:t>næring</a:t>
            </a:r>
          </a:p>
        </p:txBody>
      </p:sp>
    </p:spTree>
    <p:extLst>
      <p:ext uri="{BB962C8B-B14F-4D97-AF65-F5344CB8AC3E}">
        <p14:creationId xmlns:p14="http://schemas.microsoft.com/office/powerpoint/2010/main" val="335760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7F94AE-6E16-45B5-B90B-F68D3CAB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424960"/>
            <a:ext cx="8343526" cy="665560"/>
          </a:xfrm>
        </p:spPr>
        <p:txBody>
          <a:bodyPr anchor="b">
            <a:normAutofit fontScale="90000"/>
          </a:bodyPr>
          <a:lstStyle/>
          <a:p>
            <a:r>
              <a:rPr lang="nb-NO"/>
              <a:t>Nøkkelinformasjon avløpshåndtering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DE786AB-BA6A-43C6-A914-2796676D8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7" y="2402114"/>
            <a:ext cx="3498056" cy="324144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nb-NO"/>
              <a:t>9 avløpssoner</a:t>
            </a:r>
          </a:p>
          <a:p>
            <a:pPr>
              <a:lnSpc>
                <a:spcPct val="150000"/>
              </a:lnSpc>
            </a:pPr>
            <a:r>
              <a:rPr lang="nb-NO"/>
              <a:t>5 avløpsrenseanlegg</a:t>
            </a:r>
          </a:p>
          <a:p>
            <a:pPr>
              <a:lnSpc>
                <a:spcPct val="150000"/>
              </a:lnSpc>
            </a:pPr>
            <a:r>
              <a:rPr lang="nb-NO"/>
              <a:t>77 avløpspumpestasjoner</a:t>
            </a:r>
          </a:p>
          <a:p>
            <a:pPr>
              <a:lnSpc>
                <a:spcPct val="150000"/>
              </a:lnSpc>
            </a:pPr>
            <a:r>
              <a:rPr lang="nb-NO"/>
              <a:t>144 km kommunale avløpsledninger på land</a:t>
            </a:r>
          </a:p>
          <a:p>
            <a:pPr>
              <a:lnSpc>
                <a:spcPct val="150000"/>
              </a:lnSpc>
            </a:pPr>
            <a:r>
              <a:rPr lang="nb-NO"/>
              <a:t>207 km kommunale avløpsledninger i sjø 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F50502-8B3B-474B-BFAE-0E05447C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8582" y="5779294"/>
            <a:ext cx="2057400" cy="80963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6B80C33B-591C-4208-9D0D-35FC029433BF}" type="datetime1">
              <a:rPr lang="sv-SE" smtClean="0"/>
              <a:pPr>
                <a:spcAft>
                  <a:spcPts val="450"/>
                </a:spcAft>
              </a:pPr>
              <a:t>2023-06-11</a:t>
            </a:fld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6EE1D9-91DE-461F-855F-EE4E5401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582" y="5650707"/>
            <a:ext cx="2057400" cy="114300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A3EAEDCA-98D4-4724-9772-C653855CA076}" type="slidenum">
              <a:rPr lang="en-GB" smtClean="0"/>
              <a:pPr>
                <a:spcAft>
                  <a:spcPts val="450"/>
                </a:spcAft>
              </a:pPr>
              <a:t>12</a:t>
            </a:fld>
            <a:endParaRPr lang="en-GB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03CD8D0-0D6B-4D30-8A08-790B13DE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219" y="2345021"/>
            <a:ext cx="4356262" cy="298530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F0C2F9D-4745-46BD-BB0A-F83DDBE804AE}"/>
              </a:ext>
            </a:extLst>
          </p:cNvPr>
          <p:cNvSpPr txBox="1"/>
          <p:nvPr/>
        </p:nvSpPr>
        <p:spPr>
          <a:xfrm>
            <a:off x="4653802" y="5349253"/>
            <a:ext cx="408633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25" i="1">
                <a:solidFill>
                  <a:schemeClr val="accent2">
                    <a:lumMod val="75000"/>
                  </a:schemeClr>
                </a:solidFill>
              </a:rPr>
              <a:t>Oversikt over en </a:t>
            </a:r>
            <a:r>
              <a:rPr lang="nb-NO" sz="825" i="1" u="sng">
                <a:solidFill>
                  <a:schemeClr val="accent2">
                    <a:lumMod val="75000"/>
                  </a:schemeClr>
                </a:solidFill>
              </a:rPr>
              <a:t>andel</a:t>
            </a:r>
            <a:r>
              <a:rPr lang="nb-NO" sz="825" i="1">
                <a:solidFill>
                  <a:schemeClr val="accent2">
                    <a:lumMod val="75000"/>
                  </a:schemeClr>
                </a:solidFill>
              </a:rPr>
              <a:t> av kommunale renseanlegg og pumpestasjoner i Kragerø kommune</a:t>
            </a:r>
          </a:p>
        </p:txBody>
      </p:sp>
    </p:spTree>
    <p:extLst>
      <p:ext uri="{BB962C8B-B14F-4D97-AF65-F5344CB8AC3E}">
        <p14:creationId xmlns:p14="http://schemas.microsoft.com/office/powerpoint/2010/main" val="326147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04ACE-D190-4D2A-A0B4-FE7E01359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376FBCE9-AA5C-434D-8ED1-D914BE086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0" y="1481034"/>
            <a:ext cx="2640144" cy="3176727"/>
          </a:xfrm>
          <a:prstGeom prst="rect">
            <a:avLst/>
          </a:prstGeom>
        </p:spPr>
      </p:pic>
      <p:pic>
        <p:nvPicPr>
          <p:cNvPr id="9" name="Bilde 8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B42BC4DC-50E9-48D6-BFA6-F71DB81CE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0" y="1453096"/>
            <a:ext cx="2308804" cy="407462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78ACC1A-3C32-424C-9F60-3BBEE2AC4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54" y="1467383"/>
            <a:ext cx="2751520" cy="317343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9485831-8B2E-4BD1-A720-7C2C1C85E8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513">
            <a:off x="452314" y="2629046"/>
            <a:ext cx="2476502" cy="277804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085CCD48-2A36-4B0C-A92B-2BED484591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684">
            <a:off x="1973073" y="3062920"/>
            <a:ext cx="1799579" cy="2716814"/>
          </a:xfrm>
          <a:prstGeom prst="rect">
            <a:avLst/>
          </a:prstGeom>
        </p:spPr>
      </p:pic>
      <p:pic>
        <p:nvPicPr>
          <p:cNvPr id="23" name="Bilde 22" descr="Et bilde som inneholder tekst, snø, natur, fjell&#10;&#10;Automatisk generert beskrivelse">
            <a:extLst>
              <a:ext uri="{FF2B5EF4-FFF2-40B4-BE49-F238E27FC236}">
                <a16:creationId xmlns:a16="http://schemas.microsoft.com/office/drawing/2014/main" id="{F423E245-1E10-4D51-9E07-D27A96E5AB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6"/>
          <a:stretch/>
        </p:blipFill>
        <p:spPr>
          <a:xfrm rot="1846900">
            <a:off x="6399233" y="2454160"/>
            <a:ext cx="1989174" cy="3105671"/>
          </a:xfrm>
          <a:prstGeom prst="rect">
            <a:avLst/>
          </a:prstGeom>
        </p:spPr>
      </p:pic>
      <p:pic>
        <p:nvPicPr>
          <p:cNvPr id="25" name="Bilde 24" descr="Et bilde som inneholder tekst, utendørs, skjermbilde&#10;&#10;Automatisk generert beskrivelse">
            <a:extLst>
              <a:ext uri="{FF2B5EF4-FFF2-40B4-BE49-F238E27FC236}">
                <a16:creationId xmlns:a16="http://schemas.microsoft.com/office/drawing/2014/main" id="{36F1DC45-461E-4EE9-B6E5-6FC0788359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20" y="3041731"/>
            <a:ext cx="1977215" cy="288164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FC43939-CA0A-4DB9-A11F-CAE92B248EB5}"/>
              </a:ext>
            </a:extLst>
          </p:cNvPr>
          <p:cNvSpPr txBox="1"/>
          <p:nvPr/>
        </p:nvSpPr>
        <p:spPr>
          <a:xfrm>
            <a:off x="101016" y="5688153"/>
            <a:ext cx="386815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88"/>
              <a:t>Utklipp hentet fra Kragerø Blad Vestmar</a:t>
            </a:r>
          </a:p>
        </p:txBody>
      </p:sp>
    </p:spTree>
    <p:extLst>
      <p:ext uri="{BB962C8B-B14F-4D97-AF65-F5344CB8AC3E}">
        <p14:creationId xmlns:p14="http://schemas.microsoft.com/office/powerpoint/2010/main" val="402497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060BEE-FF1D-4B56-91F5-1B9D47C6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369685"/>
            <a:ext cx="8343526" cy="360980"/>
          </a:xfrm>
        </p:spPr>
        <p:txBody>
          <a:bodyPr>
            <a:normAutofit fontScale="90000"/>
          </a:bodyPr>
          <a:lstStyle/>
          <a:p>
            <a:r>
              <a:rPr lang="nb-NO"/>
              <a:t>Nasjonale utfordringer tilknyttet kommunalt vann og avløp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F7EC55-19FA-4551-95F1-D7A64ED9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77895"/>
            <a:ext cx="8343526" cy="37286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b-NO"/>
              <a:t>Store investeringsbehov for norske kommuner innen vann og avløp i perioden 2021 – 2040</a:t>
            </a:r>
          </a:p>
          <a:p>
            <a:pPr>
              <a:lnSpc>
                <a:spcPct val="150000"/>
              </a:lnSpc>
            </a:pPr>
            <a:r>
              <a:rPr lang="nb-NO"/>
              <a:t>Investeringsbehovet er estimert til å være </a:t>
            </a:r>
            <a:r>
              <a:rPr lang="nb-NO">
                <a:solidFill>
                  <a:srgbClr val="FF0000"/>
                </a:solidFill>
              </a:rPr>
              <a:t>332 milliarder kroner </a:t>
            </a:r>
            <a:r>
              <a:rPr lang="nb-NO"/>
              <a:t>frem til 2040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500"/>
              <a:t>     </a:t>
            </a:r>
            <a:r>
              <a:rPr lang="nb-NO" sz="2500" b="1" i="1"/>
              <a:t>1. </a:t>
            </a:r>
            <a:r>
              <a:rPr lang="nb-NO" sz="2500" i="1"/>
              <a:t>Oppgradering og fornyelse ledningsnett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500" i="1"/>
              <a:t>      </a:t>
            </a:r>
            <a:r>
              <a:rPr lang="nb-NO" sz="2500" b="1" i="1"/>
              <a:t>2.</a:t>
            </a:r>
            <a:r>
              <a:rPr lang="nb-NO" sz="2500" i="1"/>
              <a:t> Vannbehandlingsanlegg og avløpsrenseanlegg </a:t>
            </a:r>
          </a:p>
          <a:p>
            <a:pPr>
              <a:lnSpc>
                <a:spcPct val="150000"/>
              </a:lnSpc>
            </a:pPr>
            <a:r>
              <a:rPr lang="nb-NO"/>
              <a:t>Gjennomsnittlig lekkasjetap i Norge: </a:t>
            </a:r>
            <a:r>
              <a:rPr lang="nb-NO">
                <a:solidFill>
                  <a:srgbClr val="FF0000"/>
                </a:solidFill>
              </a:rPr>
              <a:t>31 % </a:t>
            </a:r>
          </a:p>
          <a:p>
            <a:pPr>
              <a:lnSpc>
                <a:spcPct val="150000"/>
              </a:lnSpc>
            </a:pPr>
            <a:r>
              <a:rPr lang="nb-NO"/>
              <a:t>Gjennomsnittlig årlig ledningsfornyelse i Norge: 0,7 %</a:t>
            </a:r>
            <a:br>
              <a:rPr lang="nb-NO"/>
            </a:br>
            <a:r>
              <a:rPr lang="nb-NO" sz="1200" i="1"/>
              <a:t>(KOSTRA 2020)</a:t>
            </a:r>
          </a:p>
          <a:p>
            <a:pPr>
              <a:lnSpc>
                <a:spcPct val="150000"/>
              </a:lnSpc>
            </a:pPr>
            <a:r>
              <a:rPr lang="nb-NO"/>
              <a:t>Strengere myndighetskrav </a:t>
            </a:r>
          </a:p>
          <a:p>
            <a:pPr>
              <a:lnSpc>
                <a:spcPct val="150000"/>
              </a:lnSpc>
            </a:pPr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BB7ADE-618F-4A18-9E0F-FECAB7874D1C}"/>
              </a:ext>
            </a:extLst>
          </p:cNvPr>
          <p:cNvSpPr/>
          <p:nvPr/>
        </p:nvSpPr>
        <p:spPr>
          <a:xfrm>
            <a:off x="6501276" y="3183678"/>
            <a:ext cx="2736682" cy="2524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Infrastrukturen som trengs for å levere gode tjenester innen vann og avløp er svært omfattende, og det er behov for investeringer både til nye anlegg og til fornyelse av eksisterende anlegg. </a:t>
            </a:r>
          </a:p>
          <a:p>
            <a:pPr algn="ctr"/>
            <a:endParaRPr lang="nb-NO" sz="1200"/>
          </a:p>
          <a:p>
            <a:pPr algn="ctr"/>
            <a:r>
              <a:rPr lang="nb-NO" sz="1050"/>
              <a:t>– Norsk Vann Rapport 259/2021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A42E82-87CA-4B77-8604-00D8E3FC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830064"/>
            <a:ext cx="3025255" cy="17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AFE8E9-D6EA-4A46-82A0-1AE318EA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380624"/>
            <a:ext cx="8343526" cy="339495"/>
          </a:xfrm>
        </p:spPr>
        <p:txBody>
          <a:bodyPr>
            <a:normAutofit fontScale="90000"/>
          </a:bodyPr>
          <a:lstStyle/>
          <a:p>
            <a:r>
              <a:rPr lang="nb-NO"/>
              <a:t>Kommunens ansvar innenfor vann og avløp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B7007B-C6AE-4513-8119-684CF4DD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175328"/>
            <a:ext cx="8343526" cy="44940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nb-NO" sz="3500"/>
              <a:t>Kommunen skal sikre nok og helsemessig trygt drikkevann til innbyggerne.</a:t>
            </a:r>
            <a:br>
              <a:rPr lang="nb-NO" sz="3500"/>
            </a:br>
            <a:r>
              <a:rPr lang="nb-NO" sz="3500" i="1">
                <a:solidFill>
                  <a:schemeClr val="accent2"/>
                </a:solidFill>
              </a:rPr>
              <a:t>Drikkevannsforskriften</a:t>
            </a:r>
          </a:p>
          <a:p>
            <a:pPr>
              <a:lnSpc>
                <a:spcPct val="150000"/>
              </a:lnSpc>
            </a:pPr>
            <a:r>
              <a:rPr lang="nb-NO" sz="3500"/>
              <a:t>Kommunen skal sikre at forsyningsnettet ikke bidrar til mindre helsemessig trygt drikkevann. </a:t>
            </a:r>
            <a:br>
              <a:rPr lang="nb-NO" sz="3500"/>
            </a:br>
            <a:r>
              <a:rPr lang="nb-NO" sz="3500" i="1">
                <a:solidFill>
                  <a:schemeClr val="accent2"/>
                </a:solidFill>
              </a:rPr>
              <a:t>Drikkevannsforskriften</a:t>
            </a:r>
          </a:p>
          <a:p>
            <a:pPr>
              <a:lnSpc>
                <a:spcPct val="150000"/>
              </a:lnSpc>
            </a:pPr>
            <a:r>
              <a:rPr lang="nb-NO" sz="3500"/>
              <a:t>Kommunen er forurensningsmyndighet etter kapittel 12 og 13 i forurensningsforskriften. </a:t>
            </a:r>
            <a:br>
              <a:rPr lang="nb-NO" sz="3500"/>
            </a:br>
            <a:r>
              <a:rPr lang="nb-NO" sz="3500" i="1">
                <a:solidFill>
                  <a:schemeClr val="accent2"/>
                </a:solidFill>
              </a:rPr>
              <a:t>Forurensningsforskriften</a:t>
            </a:r>
          </a:p>
          <a:p>
            <a:pPr>
              <a:lnSpc>
                <a:spcPct val="150000"/>
              </a:lnSpc>
            </a:pPr>
            <a:r>
              <a:rPr lang="nb-NO" sz="3500"/>
              <a:t>Kommunen skal sikre at uttaket fra vannkilden ikke overskrider vannkildens tålegrense. </a:t>
            </a:r>
            <a:br>
              <a:rPr lang="nb-NO" sz="3500"/>
            </a:br>
            <a:r>
              <a:rPr lang="nb-NO" sz="3500" i="1">
                <a:solidFill>
                  <a:schemeClr val="accent2"/>
                </a:solidFill>
              </a:rPr>
              <a:t>Vannressursloven</a:t>
            </a:r>
          </a:p>
          <a:p>
            <a:pPr>
              <a:lnSpc>
                <a:spcPct val="150000"/>
              </a:lnSpc>
            </a:pPr>
            <a:r>
              <a:rPr lang="nb-NO" sz="3500"/>
              <a:t>Oppføring av renseanlegg/vannbehandlingsanlegg og fremføring av ledninger krever tillatelse etter plan- og bygningsloven. Ved utbygging skal vann og avløp være sikret. </a:t>
            </a:r>
            <a:br>
              <a:rPr lang="nb-NO" sz="3500" i="1">
                <a:solidFill>
                  <a:schemeClr val="accent2"/>
                </a:solidFill>
              </a:rPr>
            </a:br>
            <a:r>
              <a:rPr lang="nb-NO" sz="3500" i="1">
                <a:solidFill>
                  <a:schemeClr val="accent2"/>
                </a:solidFill>
              </a:rPr>
              <a:t>Plan- og bygningsloven</a:t>
            </a:r>
          </a:p>
          <a:p>
            <a:pPr>
              <a:lnSpc>
                <a:spcPct val="150000"/>
              </a:lnSpc>
            </a:pPr>
            <a:r>
              <a:rPr lang="nb-NO" sz="3500"/>
              <a:t>Nye vann- og avløpsanlegg skal være eid av kommuner. Eksisterende vann- og avløpsanlegg kan bare selges eller på annen måte overdras til kommuner. </a:t>
            </a:r>
            <a:br>
              <a:rPr lang="nb-NO" sz="3500"/>
            </a:br>
            <a:r>
              <a:rPr lang="nb-NO" sz="3500">
                <a:solidFill>
                  <a:schemeClr val="accent2"/>
                </a:solidFill>
              </a:rPr>
              <a:t>Vass- og avløpsanleggslova</a:t>
            </a:r>
            <a:br>
              <a:rPr lang="nb-NO" sz="3500"/>
            </a:br>
            <a:endParaRPr lang="nb-NO" sz="3500"/>
          </a:p>
          <a:p>
            <a:pPr>
              <a:lnSpc>
                <a:spcPct val="150000"/>
              </a:lnSpc>
            </a:pP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9B36837-58F3-45AD-AAF3-14CCD4D07C68}"/>
              </a:ext>
            </a:extLst>
          </p:cNvPr>
          <p:cNvSpPr/>
          <p:nvPr/>
        </p:nvSpPr>
        <p:spPr>
          <a:xfrm>
            <a:off x="7812360" y="1991491"/>
            <a:ext cx="1652963" cy="16619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b-NO" sz="1035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5704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9A7AB72F-CABA-444B-BE61-C56F4BEC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424960"/>
            <a:ext cx="8343526" cy="665560"/>
          </a:xfrm>
        </p:spPr>
        <p:txBody>
          <a:bodyPr anchor="b">
            <a:normAutofit fontScale="90000"/>
          </a:bodyPr>
          <a:lstStyle/>
          <a:p>
            <a:r>
              <a:rPr lang="nb-NO"/>
              <a:t>Hovedutfordringer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AA236DE-D933-45DF-99EE-B1E4169D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8582" y="5779294"/>
            <a:ext cx="2057400" cy="80963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EFE35173-2601-4DE1-86F4-BD176390A14F}" type="datetime1">
              <a:rPr lang="sv-SE" smtClean="0"/>
              <a:pPr>
                <a:spcAft>
                  <a:spcPts val="450"/>
                </a:spcAft>
              </a:pPr>
              <a:t>2023-06-11</a:t>
            </a:fld>
            <a:endParaRPr lang="en-GB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A9F6C33-376B-4B27-8D20-4527A98A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582" y="5650707"/>
            <a:ext cx="2057400" cy="114300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A3EAEDCA-98D4-4724-9772-C653855CA076}" type="slidenum">
              <a:rPr lang="en-GB" smtClean="0"/>
              <a:pPr>
                <a:spcAft>
                  <a:spcPts val="450"/>
                </a:spcAft>
              </a:pPr>
              <a:t>16</a:t>
            </a:fld>
            <a:endParaRPr lang="en-GB"/>
          </a:p>
        </p:txBody>
      </p:sp>
      <p:graphicFrame>
        <p:nvGraphicFramePr>
          <p:cNvPr id="13" name="Plassholder for innhold 8">
            <a:extLst>
              <a:ext uri="{FF2B5EF4-FFF2-40B4-BE49-F238E27FC236}">
                <a16:creationId xmlns:a16="http://schemas.microsoft.com/office/drawing/2014/main" id="{3A37044B-5418-4D27-9529-46B36F9E7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61450"/>
              </p:ext>
            </p:extLst>
          </p:nvPr>
        </p:nvGraphicFramePr>
        <p:xfrm>
          <a:off x="565185" y="2395901"/>
          <a:ext cx="8343526" cy="323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69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FDA66-E9B6-4BA8-A90F-C3E83BB8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997604"/>
            <a:ext cx="8343526" cy="445201"/>
          </a:xfrm>
        </p:spPr>
        <p:txBody>
          <a:bodyPr>
            <a:normAutofit fontScale="90000"/>
          </a:bodyPr>
          <a:lstStyle/>
          <a:p>
            <a:r>
              <a:rPr lang="nb-NO"/>
              <a:t>Vannkilde – Store Grøtvann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05382F-358C-4CA7-9F28-5BF52CF6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7" y="1614001"/>
            <a:ext cx="8343526" cy="3574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200"/>
              <a:t>Kapasitetsproblemer i sommermånedene </a:t>
            </a:r>
          </a:p>
          <a:p>
            <a:pPr>
              <a:lnSpc>
                <a:spcPct val="150000"/>
              </a:lnSpc>
            </a:pPr>
            <a:r>
              <a:rPr lang="nb-NO" sz="2200"/>
              <a:t>Kragerø kommune har erfaringer med synkende vannstand i vannkilden ila. sommermånedene</a:t>
            </a:r>
          </a:p>
          <a:p>
            <a:pPr>
              <a:lnSpc>
                <a:spcPct val="150000"/>
              </a:lnSpc>
            </a:pPr>
            <a:r>
              <a:rPr lang="nb-NO" sz="2200"/>
              <a:t>På sikt har kommunen behov for å kartlegge kapasiteten til vannkilden 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83950-4940-4006-A945-17775EE4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D5E3-B503-469C-AC8B-A5A83772A74C}" type="datetime1">
              <a:rPr lang="sv-SE" smtClean="0"/>
              <a:t>2023-06-11</a:t>
            </a:fld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87AEC67-85BA-4EF4-9F5C-72521606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56D2D04F-B47A-43F6-90C7-D7140BC45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3" y="4415782"/>
            <a:ext cx="3353282" cy="230569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D3BBD50-DCB4-4D42-8829-EFAEA22A41FE}"/>
              </a:ext>
            </a:extLst>
          </p:cNvPr>
          <p:cNvSpPr txBox="1"/>
          <p:nvPr/>
        </p:nvSpPr>
        <p:spPr>
          <a:xfrm>
            <a:off x="450983" y="5367485"/>
            <a:ext cx="973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Store Grøtvann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5CDE076-FA30-4866-9305-04565D706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136409"/>
              </p:ext>
            </p:extLst>
          </p:nvPr>
        </p:nvGraphicFramePr>
        <p:xfrm>
          <a:off x="4362051" y="4314349"/>
          <a:ext cx="4590574" cy="267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313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C10F0-1C78-43E4-A5D7-1C41FF67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499802"/>
            <a:ext cx="8343526" cy="399188"/>
          </a:xfrm>
        </p:spPr>
        <p:txBody>
          <a:bodyPr>
            <a:normAutofit fontScale="90000"/>
          </a:bodyPr>
          <a:lstStyle/>
          <a:p>
            <a:r>
              <a:rPr lang="nb-NO"/>
              <a:t>Høy lekkasjeandel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E8AB19-05B0-4290-9ABB-395D0393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7" y="2127635"/>
            <a:ext cx="8343526" cy="32305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000">
                <a:sym typeface="Symbol" panose="05050102010706020507" pitchFamily="18" charset="2"/>
              </a:rPr>
              <a:t>Estimert lekkasjeandel for Kragerø kommune er </a:t>
            </a:r>
            <a:r>
              <a:rPr lang="nb-NO" sz="2000">
                <a:solidFill>
                  <a:srgbClr val="FF0000"/>
                </a:solidFill>
              </a:rPr>
              <a:t>58 %</a:t>
            </a:r>
          </a:p>
          <a:p>
            <a:pPr>
              <a:lnSpc>
                <a:spcPct val="150000"/>
              </a:lnSpc>
            </a:pPr>
            <a:r>
              <a:rPr lang="nb-NO" sz="2000"/>
              <a:t>Rent drikkevann renner ut i bakken og når dermed aldri frem til forbruker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11212D-4722-4A79-AAC0-B0B8AC35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3A9A0F-74B5-42FB-BC51-A16422EFB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487145"/>
              </p:ext>
            </p:extLst>
          </p:nvPr>
        </p:nvGraphicFramePr>
        <p:xfrm>
          <a:off x="3635896" y="3606957"/>
          <a:ext cx="4984201" cy="311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079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954DA-1F41-4BC1-801C-0231DFC2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/>
              <a:t>Andre utfordringer innenfor vannforsyning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FE73FF-2255-4DCB-97C5-0401B8C2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nb-NO"/>
              <a:t>Mangler krisevannkilde</a:t>
            </a:r>
          </a:p>
          <a:p>
            <a:pPr>
              <a:lnSpc>
                <a:spcPct val="150000"/>
              </a:lnSpc>
            </a:pPr>
            <a:r>
              <a:rPr lang="nb-NO"/>
              <a:t>Flaskehalser i ledningsnettet medfører risiko for redusert trykk i sommerhalvåret</a:t>
            </a:r>
          </a:p>
          <a:p>
            <a:pPr>
              <a:lnSpc>
                <a:spcPct val="150000"/>
              </a:lnSpc>
            </a:pPr>
            <a:r>
              <a:rPr lang="nb-NO"/>
              <a:t>Lange endeledninger medfører svekket vannkvalitet pga. stillestående vann i enden av ledningene over tid </a:t>
            </a:r>
          </a:p>
          <a:p>
            <a:pPr>
              <a:lnSpc>
                <a:spcPct val="150000"/>
              </a:lnSpc>
            </a:pPr>
            <a:r>
              <a:rPr lang="nb-NO"/>
              <a:t>Behov for flere målere på ledningsnettet for å avdekke hvor lekkasjene er</a:t>
            </a:r>
          </a:p>
          <a:p>
            <a:pPr>
              <a:lnSpc>
                <a:spcPct val="150000"/>
              </a:lnSpc>
            </a:pPr>
            <a:r>
              <a:rPr lang="nb-NO"/>
              <a:t>Må kartlegge behov for slokkevann og hvordan behovet skal dekkes. Myndighetskrav</a:t>
            </a:r>
          </a:p>
          <a:p>
            <a:pPr>
              <a:lnSpc>
                <a:spcPct val="150000"/>
              </a:lnSpc>
            </a:pPr>
            <a:r>
              <a:rPr lang="nb-NO"/>
              <a:t>Mangler oversikt over store uttak på ledningsnettet til f.eks. tunnelvask. </a:t>
            </a:r>
          </a:p>
          <a:p>
            <a:pPr>
              <a:lnSpc>
                <a:spcPct val="150000"/>
              </a:lnSpc>
            </a:pPr>
            <a:endParaRPr lang="nb-NO"/>
          </a:p>
          <a:p>
            <a:pPr>
              <a:lnSpc>
                <a:spcPct val="150000"/>
              </a:lnSpc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88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6E953-1652-D1A6-EE42-F855BA3A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Kommunalområde Samfunn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639BAA-64C9-E098-21B7-3320959A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760"/>
            <a:ext cx="8229600" cy="52041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nb-NO" sz="2400" b="1">
                <a:ea typeface="Calibri"/>
                <a:cs typeface="Calibri"/>
              </a:rPr>
              <a:t>Kommunalområde Samfunn har et bredt spekter av oppgaver </a:t>
            </a:r>
            <a:br>
              <a:rPr lang="nb-NO" sz="2400" b="1">
                <a:ea typeface="Calibri"/>
                <a:cs typeface="Calibri"/>
              </a:rPr>
            </a:br>
            <a:endParaRPr lang="nb-NO" sz="24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nb-NO" sz="2400" b="1">
                <a:ea typeface="Calibri"/>
                <a:cs typeface="Calibri"/>
              </a:rPr>
              <a:t>Både lovpålagte og ikke lovpålagte tjenester </a:t>
            </a:r>
            <a:br>
              <a:rPr lang="nb-NO" sz="2400" b="1">
                <a:ea typeface="Calibri"/>
                <a:cs typeface="Calibri"/>
              </a:rPr>
            </a:br>
            <a:endParaRPr lang="nb-NO" sz="24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nb-NO" sz="2400" b="1">
                <a:ea typeface="Calibri"/>
                <a:cs typeface="Calibri"/>
              </a:rPr>
              <a:t>Men: omfanget av tjenestene er på flere områder ikke styrt av lov</a:t>
            </a:r>
            <a:br>
              <a:rPr lang="nb-NO" sz="2400" b="1">
                <a:ea typeface="Calibri"/>
                <a:cs typeface="Calibri"/>
              </a:rPr>
            </a:br>
            <a:endParaRPr lang="nb-NO" sz="24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nb-NO" sz="2400" b="1">
                <a:ea typeface="Calibri"/>
                <a:cs typeface="Calibri"/>
              </a:rPr>
              <a:t>Hvordan skal vi da prioritere tjenestene innenfor Samfunn: Prioritering av oppgaver i forhold til om det er lovpålagt eller selvpålagt </a:t>
            </a:r>
            <a:endParaRPr lang="nb-NO" b="1">
              <a:ea typeface="Calibri"/>
              <a:cs typeface="Calibri"/>
            </a:endParaRPr>
          </a:p>
          <a:p>
            <a:pPr marL="0" indent="0">
              <a:buNone/>
            </a:pPr>
            <a:endParaRPr lang="nb-NO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b="1">
                <a:ea typeface="Calibri"/>
                <a:cs typeface="Calibri"/>
              </a:rPr>
              <a:t>Handlingsrommet er forskjellig</a:t>
            </a:r>
            <a:r>
              <a:rPr lang="nb-NO" sz="2400" b="1">
                <a:ea typeface="Calibri"/>
                <a:cs typeface="Calibri"/>
              </a:rPr>
              <a:t>!</a:t>
            </a:r>
            <a:endParaRPr lang="nb-NO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07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20ECDA-72C0-444B-8789-A7CF7D96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440782"/>
            <a:ext cx="8343526" cy="391059"/>
          </a:xfrm>
        </p:spPr>
        <p:txBody>
          <a:bodyPr>
            <a:normAutofit fontScale="90000"/>
          </a:bodyPr>
          <a:lstStyle/>
          <a:p>
            <a:r>
              <a:rPr lang="nb-NO"/>
              <a:t>Fremtidige myndighetskrav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1F1684-1A97-4804-A0BD-DA59EA88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2096862"/>
            <a:ext cx="4296856" cy="45724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/>
          </a:p>
          <a:p>
            <a:pPr>
              <a:lnSpc>
                <a:spcPct val="150000"/>
              </a:lnSpc>
            </a:pPr>
            <a:r>
              <a:rPr lang="nb-NO" b="1"/>
              <a:t>Sekundærrensekrav innen 2027 </a:t>
            </a:r>
            <a:endParaRPr lang="nb-NO" sz="1700"/>
          </a:p>
          <a:p>
            <a:pPr>
              <a:lnSpc>
                <a:spcPct val="150000"/>
              </a:lnSpc>
            </a:pPr>
            <a:r>
              <a:rPr lang="nb-NO" b="1"/>
              <a:t>Nye krav til nitrogenfjerning kan komme.</a:t>
            </a:r>
            <a:endParaRPr lang="nb-NO" sz="900" b="1"/>
          </a:p>
          <a:p>
            <a:pPr>
              <a:lnSpc>
                <a:spcPct val="150000"/>
              </a:lnSpc>
            </a:pPr>
            <a:r>
              <a:rPr lang="nb-NO" b="1"/>
              <a:t>Nytt EU direktiv på trappene (kvartærrensning – mikroplast, medisinrester ++)</a:t>
            </a:r>
          </a:p>
        </p:txBody>
      </p:sp>
      <p:pic>
        <p:nvPicPr>
          <p:cNvPr id="8" name="Bilde 7" descr="Et bilde som inneholder kart&#10;&#10;Automatisk generert beskrivelse">
            <a:extLst>
              <a:ext uri="{FF2B5EF4-FFF2-40B4-BE49-F238E27FC236}">
                <a16:creationId xmlns:a16="http://schemas.microsoft.com/office/drawing/2014/main" id="{06109094-01EB-49F0-934A-8987675B8F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184084"/>
            <a:ext cx="4571999" cy="333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46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697A7C-7EF5-4583-9259-ECA69141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7" y="1371600"/>
            <a:ext cx="8343526" cy="458017"/>
          </a:xfrm>
        </p:spPr>
        <p:txBody>
          <a:bodyPr>
            <a:normAutofit fontScale="90000"/>
          </a:bodyPr>
          <a:lstStyle/>
          <a:p>
            <a:r>
              <a:rPr lang="nb-NO"/>
              <a:t>Andre utfordringer innen avløpshåndtering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83974D-84FD-48C4-B0DC-B308649D8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b-NO"/>
              <a:t>Flere av renseanleggene sliter med å oppnå rensekrav på grunn av store mengder fremmedvann i avløpssystemet. </a:t>
            </a:r>
          </a:p>
          <a:p>
            <a:pPr>
              <a:lnSpc>
                <a:spcPct val="150000"/>
              </a:lnSpc>
            </a:pPr>
            <a:r>
              <a:rPr lang="nb-NO"/>
              <a:t>Ca. 6,5 km avløpfellesledninger som fører både sanitært avløpsvann og overvann til renseanlegg</a:t>
            </a:r>
          </a:p>
          <a:p>
            <a:pPr>
              <a:lnSpc>
                <a:spcPct val="150000"/>
              </a:lnSpc>
            </a:pPr>
            <a:r>
              <a:rPr lang="nb-NO"/>
              <a:t>Løpende behov for oppgraderinger av pumpestasjoner. Fokusområder i hovedplanperioden: </a:t>
            </a:r>
          </a:p>
          <a:p>
            <a:pPr lvl="1">
              <a:lnSpc>
                <a:spcPct val="150000"/>
              </a:lnSpc>
            </a:pPr>
            <a:r>
              <a:rPr lang="nb-NO" sz="2900"/>
              <a:t>Pumpestasjoner med utfordringer knyttet til innlekk av sjøvann</a:t>
            </a:r>
          </a:p>
          <a:p>
            <a:pPr lvl="1">
              <a:lnSpc>
                <a:spcPct val="150000"/>
              </a:lnSpc>
            </a:pPr>
            <a:r>
              <a:rPr lang="nb-NO" sz="2900"/>
              <a:t>Pumpestasjoner med tekniske utfordringer</a:t>
            </a:r>
          </a:p>
          <a:p>
            <a:pPr>
              <a:lnSpc>
                <a:spcPct val="150000"/>
              </a:lnSpc>
            </a:pPr>
            <a:r>
              <a:rPr lang="nb-NO"/>
              <a:t>Behov for å skaffe oversikt over overløp i drift, samt kartlegge områder som har spesielt store utfordringer med innlekk av fremmedvann og sjøvann</a:t>
            </a:r>
          </a:p>
          <a:p>
            <a:pPr>
              <a:lnSpc>
                <a:spcPct val="150000"/>
              </a:lnSpc>
            </a:pPr>
            <a:r>
              <a:rPr lang="nb-NO"/>
              <a:t>Septikmottakene på Nilsbukjerr og Kragerø renseanlegg er gamle og utslitte</a:t>
            </a:r>
          </a:p>
        </p:txBody>
      </p:sp>
    </p:spTree>
    <p:extLst>
      <p:ext uri="{BB962C8B-B14F-4D97-AF65-F5344CB8AC3E}">
        <p14:creationId xmlns:p14="http://schemas.microsoft.com/office/powerpoint/2010/main" val="69244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280ACB-080B-4C10-8245-864EE622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8582" y="5779294"/>
            <a:ext cx="2057400" cy="80963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60BED5E3-B503-469C-AC8B-A5A83772A74C}" type="datetime1">
              <a:rPr lang="sv-SE" smtClean="0"/>
              <a:pPr>
                <a:spcAft>
                  <a:spcPts val="450"/>
                </a:spcAft>
              </a:pPr>
              <a:t>2023-06-11</a:t>
            </a:fld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B53E50-7E29-4CBA-A4A4-0D9A6AD4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582" y="5650707"/>
            <a:ext cx="2057400" cy="114300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A3EAEDCA-98D4-4724-9772-C653855CA076}" type="slidenum">
              <a:rPr lang="en-GB" smtClean="0"/>
              <a:pPr>
                <a:spcAft>
                  <a:spcPts val="450"/>
                </a:spcAft>
              </a:pPr>
              <a:t>22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78AE82-0BB5-4BD2-BE40-823D1634876F}"/>
              </a:ext>
            </a:extLst>
          </p:cNvPr>
          <p:cNvGraphicFramePr>
            <a:graphicFrameLocks/>
          </p:cNvGraphicFramePr>
          <p:nvPr/>
        </p:nvGraphicFramePr>
        <p:xfrm>
          <a:off x="230104" y="1054267"/>
          <a:ext cx="8623881" cy="47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08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E53361D-0B90-46D6-ABDC-00B4BD27DC2E}"/>
              </a:ext>
            </a:extLst>
          </p:cNvPr>
          <p:cNvGraphicFramePr/>
          <p:nvPr/>
        </p:nvGraphicFramePr>
        <p:xfrm>
          <a:off x="602457" y="2055856"/>
          <a:ext cx="8342710" cy="309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6E9DAE69-B9DE-47BA-B194-44F8B114399E}"/>
              </a:ext>
            </a:extLst>
          </p:cNvPr>
          <p:cNvGraphicFramePr>
            <a:graphicFrameLocks noGrp="1"/>
          </p:cNvGraphicFramePr>
          <p:nvPr/>
        </p:nvGraphicFramePr>
        <p:xfrm>
          <a:off x="602456" y="5201842"/>
          <a:ext cx="8342709" cy="42981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67331">
                  <a:extLst>
                    <a:ext uri="{9D8B030D-6E8A-4147-A177-3AD203B41FA5}">
                      <a16:colId xmlns:a16="http://schemas.microsoft.com/office/drawing/2014/main" val="943833176"/>
                    </a:ext>
                  </a:extLst>
                </a:gridCol>
                <a:gridCol w="1409834">
                  <a:extLst>
                    <a:ext uri="{9D8B030D-6E8A-4147-A177-3AD203B41FA5}">
                      <a16:colId xmlns:a16="http://schemas.microsoft.com/office/drawing/2014/main" val="3494761462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912186007"/>
                    </a:ext>
                  </a:extLst>
                </a:gridCol>
                <a:gridCol w="1538869">
                  <a:extLst>
                    <a:ext uri="{9D8B030D-6E8A-4147-A177-3AD203B41FA5}">
                      <a16:colId xmlns:a16="http://schemas.microsoft.com/office/drawing/2014/main" val="254106573"/>
                    </a:ext>
                  </a:extLst>
                </a:gridCol>
                <a:gridCol w="1354077">
                  <a:extLst>
                    <a:ext uri="{9D8B030D-6E8A-4147-A177-3AD203B41FA5}">
                      <a16:colId xmlns:a16="http://schemas.microsoft.com/office/drawing/2014/main" val="3153625766"/>
                    </a:ext>
                  </a:extLst>
                </a:gridCol>
                <a:gridCol w="1578695">
                  <a:extLst>
                    <a:ext uri="{9D8B030D-6E8A-4147-A177-3AD203B41FA5}">
                      <a16:colId xmlns:a16="http://schemas.microsoft.com/office/drawing/2014/main" val="2656974607"/>
                    </a:ext>
                  </a:extLst>
                </a:gridCol>
              </a:tblGrid>
              <a:tr h="143272"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Kragerø 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Bamble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Drangedal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Gjerstad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Risør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extLst>
                  <a:ext uri="{0D108BD9-81ED-4DB2-BD59-A6C34878D82A}">
                    <a16:rowId xmlns:a16="http://schemas.microsoft.com/office/drawing/2014/main" val="2045775778"/>
                  </a:ext>
                </a:extLst>
              </a:tr>
              <a:tr h="143272"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Vann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1882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3350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5881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4432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2735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extLst>
                  <a:ext uri="{0D108BD9-81ED-4DB2-BD59-A6C34878D82A}">
                    <a16:rowId xmlns:a16="http://schemas.microsoft.com/office/drawing/2014/main" val="3537992889"/>
                  </a:ext>
                </a:extLst>
              </a:tr>
              <a:tr h="143272"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Avløp 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3522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4021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6899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7744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effectLst/>
                        </a:rPr>
                        <a:t>4192</a:t>
                      </a:r>
                      <a:endParaRPr lang="nb-N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 anchor="b"/>
                </a:tc>
                <a:extLst>
                  <a:ext uri="{0D108BD9-81ED-4DB2-BD59-A6C34878D82A}">
                    <a16:rowId xmlns:a16="http://schemas.microsoft.com/office/drawing/2014/main" val="298369518"/>
                  </a:ext>
                </a:extLst>
              </a:tr>
            </a:tbl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F4E50ED-1701-41F3-A750-855F65AA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8" y="1490067"/>
            <a:ext cx="8343526" cy="429815"/>
          </a:xfrm>
        </p:spPr>
        <p:txBody>
          <a:bodyPr anchor="b">
            <a:normAutofit fontScale="90000"/>
          </a:bodyPr>
          <a:lstStyle/>
          <a:p>
            <a:r>
              <a:rPr lang="nb-NO"/>
              <a:t>Gebyrnivå sammenlignet med nabokommuner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280A54-7E2B-4934-BE4D-87EFB00A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8582" y="5779294"/>
            <a:ext cx="2057400" cy="80963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60BED5E3-B503-469C-AC8B-A5A83772A74C}" type="datetime1">
              <a:rPr lang="sv-SE" smtClean="0"/>
              <a:pPr>
                <a:spcAft>
                  <a:spcPts val="450"/>
                </a:spcAft>
              </a:pPr>
              <a:t>2023-06-11</a:t>
            </a:fld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1C7112-16F6-463C-BE46-9696681B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582" y="5650707"/>
            <a:ext cx="2057400" cy="114300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A3EAEDCA-98D4-4724-9772-C653855CA076}" type="slidenum">
              <a:rPr lang="en-GB" smtClean="0"/>
              <a:pPr>
                <a:spcAft>
                  <a:spcPts val="450"/>
                </a:spcAft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9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7DCAB8A-2A19-4A40-DA41-1B20CE5CC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41" y="1268760"/>
            <a:ext cx="8951655" cy="5472608"/>
          </a:xfrm>
        </p:spPr>
      </p:pic>
    </p:spTree>
    <p:extLst>
      <p:ext uri="{BB962C8B-B14F-4D97-AF65-F5344CB8AC3E}">
        <p14:creationId xmlns:p14="http://schemas.microsoft.com/office/powerpoint/2010/main" val="300878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D620E7-2BE4-B50E-C2A7-22E879F3F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00200"/>
            <a:ext cx="8856984" cy="5213176"/>
          </a:xfrm>
        </p:spPr>
      </p:pic>
    </p:spTree>
    <p:extLst>
      <p:ext uri="{BB962C8B-B14F-4D97-AF65-F5344CB8AC3E}">
        <p14:creationId xmlns:p14="http://schemas.microsoft.com/office/powerpoint/2010/main" val="185464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3EBD6-C77D-483D-BDC7-592E187C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836712"/>
            <a:ext cx="8229600" cy="1143000"/>
          </a:xfrm>
        </p:spPr>
        <p:txBody>
          <a:bodyPr/>
          <a:lstStyle/>
          <a:p>
            <a:r>
              <a:rPr lang="nb-NO"/>
              <a:t>Gevinst ved investeringer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7C160-C3AB-422D-AF66-272C1550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7" y="2402114"/>
            <a:ext cx="3623379" cy="225154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/>
              <a:t> Vannforsyning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FA107EA-EC5C-47A5-A201-E07D2F046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8513" y="2710624"/>
            <a:ext cx="4024947" cy="32408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1350"/>
              <a:t>Overholde lovpålagte krav</a:t>
            </a:r>
          </a:p>
          <a:p>
            <a:pPr>
              <a:lnSpc>
                <a:spcPct val="150000"/>
              </a:lnSpc>
            </a:pPr>
            <a:r>
              <a:rPr lang="nb-NO" sz="1350"/>
              <a:t>Bedre miljø/rensing av avløp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Renere vannmiljø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Mindre belastning på resipient </a:t>
            </a:r>
          </a:p>
          <a:p>
            <a:pPr>
              <a:lnSpc>
                <a:spcPct val="150000"/>
              </a:lnSpc>
            </a:pPr>
            <a:r>
              <a:rPr lang="nb-NO" sz="1350"/>
              <a:t>Redusert mengde fremmedvann (sjøvann og overvann) i ledningsnettet reduserer belastningen på pumpestasjoner og renseanlegg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963E5092-E060-48CE-B6B8-04BD00BCD171}"/>
              </a:ext>
            </a:extLst>
          </p:cNvPr>
          <p:cNvSpPr txBox="1">
            <a:spLocks/>
          </p:cNvSpPr>
          <p:nvPr/>
        </p:nvSpPr>
        <p:spPr>
          <a:xfrm>
            <a:off x="602456" y="2713708"/>
            <a:ext cx="3623379" cy="32414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sz="1350"/>
              <a:t>Overholde lovpålagte krav</a:t>
            </a:r>
          </a:p>
          <a:p>
            <a:pPr>
              <a:lnSpc>
                <a:spcPct val="150000"/>
              </a:lnSpc>
            </a:pPr>
            <a:r>
              <a:rPr lang="nb-NO" sz="1350"/>
              <a:t>Økt leveringssikkerhet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Nok vann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Forsvarlig reserver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Helsemessig sikkert vann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Færre avbrudd og mindre forbruksrestriksjoner </a:t>
            </a:r>
          </a:p>
          <a:p>
            <a:pPr>
              <a:lnSpc>
                <a:spcPct val="150000"/>
              </a:lnSpc>
            </a:pPr>
            <a:r>
              <a:rPr lang="nb-NO" sz="1350"/>
              <a:t>Reduksjon av lekkasjer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Investeringer for å øke kapasitet kan utsettes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Redusert kjemikalie- og energiforbruk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1100"/>
              <a:t>Mindre belastning på driftspersonell </a:t>
            </a:r>
          </a:p>
          <a:p>
            <a:endParaRPr lang="nb-NO" sz="1350">
              <a:solidFill>
                <a:srgbClr val="7A9B62"/>
              </a:solidFill>
            </a:endParaRPr>
          </a:p>
          <a:p>
            <a:endParaRPr lang="nb-NO" sz="1350">
              <a:solidFill>
                <a:srgbClr val="7A9B62"/>
              </a:solidFill>
            </a:endParaRPr>
          </a:p>
          <a:p>
            <a:pPr marL="0" indent="0">
              <a:buNone/>
            </a:pPr>
            <a:endParaRPr lang="nb-NO" sz="1350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5012F55F-83B9-47B2-A66B-8557FDE3C764}"/>
              </a:ext>
            </a:extLst>
          </p:cNvPr>
          <p:cNvSpPr txBox="1">
            <a:spLocks/>
          </p:cNvSpPr>
          <p:nvPr/>
        </p:nvSpPr>
        <p:spPr>
          <a:xfrm>
            <a:off x="4572000" y="2402114"/>
            <a:ext cx="3623379" cy="22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350"/>
              <a:t> Avløpshåndtering</a:t>
            </a:r>
          </a:p>
        </p:txBody>
      </p:sp>
    </p:spTree>
    <p:extLst>
      <p:ext uri="{BB962C8B-B14F-4D97-AF65-F5344CB8AC3E}">
        <p14:creationId xmlns:p14="http://schemas.microsoft.com/office/powerpoint/2010/main" val="301162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04A02-CFD4-4996-946A-F4ACA690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" y="1392656"/>
            <a:ext cx="8343526" cy="385043"/>
          </a:xfrm>
        </p:spPr>
        <p:txBody>
          <a:bodyPr>
            <a:normAutofit fontScale="90000"/>
          </a:bodyPr>
          <a:lstStyle/>
          <a:p>
            <a:r>
              <a:rPr lang="nb-NO"/>
              <a:t> 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DC7574-B931-4F70-A9AA-BB238BCA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9A21845-D652-4A68-AF3C-2CC2A0CB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2FDF8AC-594B-4F1A-B29B-4C8D76CA05D1}"/>
              </a:ext>
            </a:extLst>
          </p:cNvPr>
          <p:cNvSpPr/>
          <p:nvPr/>
        </p:nvSpPr>
        <p:spPr>
          <a:xfrm>
            <a:off x="602456" y="2090488"/>
            <a:ext cx="2128712" cy="4331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Hovedutfordringer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1E0B0CAF-AF11-4AC1-A859-F183CB6918CC}"/>
              </a:ext>
            </a:extLst>
          </p:cNvPr>
          <p:cNvSpPr/>
          <p:nvPr/>
        </p:nvSpPr>
        <p:spPr>
          <a:xfrm>
            <a:off x="3225340" y="2090488"/>
            <a:ext cx="2128712" cy="4331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Investeringstiltak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635720D7-B3CF-48DD-9511-6DDD336FF02E}"/>
              </a:ext>
            </a:extLst>
          </p:cNvPr>
          <p:cNvSpPr/>
          <p:nvPr/>
        </p:nvSpPr>
        <p:spPr>
          <a:xfrm>
            <a:off x="5848225" y="2089326"/>
            <a:ext cx="2128712" cy="4331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Mål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62F231EF-1A3E-4F74-80DA-4C4200142C3F}"/>
              </a:ext>
            </a:extLst>
          </p:cNvPr>
          <p:cNvCxnSpPr>
            <a:cxnSpLocks/>
          </p:cNvCxnSpPr>
          <p:nvPr/>
        </p:nvCxnSpPr>
        <p:spPr>
          <a:xfrm>
            <a:off x="1640582" y="2551779"/>
            <a:ext cx="0" cy="2365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52CC38F0-9A03-49A4-BFFA-8FE6C524C9EC}"/>
              </a:ext>
            </a:extLst>
          </p:cNvPr>
          <p:cNvCxnSpPr>
            <a:cxnSpLocks/>
          </p:cNvCxnSpPr>
          <p:nvPr/>
        </p:nvCxnSpPr>
        <p:spPr>
          <a:xfrm>
            <a:off x="6958103" y="2551779"/>
            <a:ext cx="0" cy="2365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B50A46D-B1B7-4C16-ADE2-41E29732BC6F}"/>
              </a:ext>
            </a:extLst>
          </p:cNvPr>
          <p:cNvCxnSpPr>
            <a:cxnSpLocks/>
          </p:cNvCxnSpPr>
          <p:nvPr/>
        </p:nvCxnSpPr>
        <p:spPr>
          <a:xfrm>
            <a:off x="4317172" y="2551779"/>
            <a:ext cx="0" cy="2365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1DFD2821-6770-4186-A15E-2DF59ED9E4A3}"/>
              </a:ext>
            </a:extLst>
          </p:cNvPr>
          <p:cNvSpPr/>
          <p:nvPr/>
        </p:nvSpPr>
        <p:spPr>
          <a:xfrm>
            <a:off x="602456" y="2931033"/>
            <a:ext cx="2128697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656F0C48-D794-4C10-8628-398FD0429AF6}"/>
              </a:ext>
            </a:extLst>
          </p:cNvPr>
          <p:cNvSpPr/>
          <p:nvPr/>
        </p:nvSpPr>
        <p:spPr>
          <a:xfrm>
            <a:off x="3225340" y="3471698"/>
            <a:ext cx="2128694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79541F07-2FA6-41D4-8BF2-3F42C01238EE}"/>
              </a:ext>
            </a:extLst>
          </p:cNvPr>
          <p:cNvSpPr/>
          <p:nvPr/>
        </p:nvSpPr>
        <p:spPr>
          <a:xfrm>
            <a:off x="5848223" y="3471698"/>
            <a:ext cx="2128687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743687D7-C111-4EE5-88B1-C7DADA1FCE2C}"/>
              </a:ext>
            </a:extLst>
          </p:cNvPr>
          <p:cNvSpPr/>
          <p:nvPr/>
        </p:nvSpPr>
        <p:spPr>
          <a:xfrm>
            <a:off x="3225340" y="2935183"/>
            <a:ext cx="2128705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8F81A17E-3702-4663-A565-4572BCE0215D}"/>
              </a:ext>
            </a:extLst>
          </p:cNvPr>
          <p:cNvSpPr/>
          <p:nvPr/>
        </p:nvSpPr>
        <p:spPr>
          <a:xfrm>
            <a:off x="5848223" y="4008213"/>
            <a:ext cx="2128685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tx1"/>
              </a:solidFill>
            </a:endParaRPr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7A3D5730-DE27-40D1-8806-C846FDA59138}"/>
              </a:ext>
            </a:extLst>
          </p:cNvPr>
          <p:cNvSpPr/>
          <p:nvPr/>
        </p:nvSpPr>
        <p:spPr>
          <a:xfrm>
            <a:off x="5848224" y="2935183"/>
            <a:ext cx="2128696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7C43D1C4-B4CB-4F74-BE7F-29ECD2196B4D}"/>
              </a:ext>
            </a:extLst>
          </p:cNvPr>
          <p:cNvSpPr/>
          <p:nvPr/>
        </p:nvSpPr>
        <p:spPr>
          <a:xfrm>
            <a:off x="602440" y="3469744"/>
            <a:ext cx="2128712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5BA85AE6-EC8B-4A80-8728-5373C332F239}"/>
              </a:ext>
            </a:extLst>
          </p:cNvPr>
          <p:cNvSpPr/>
          <p:nvPr/>
        </p:nvSpPr>
        <p:spPr>
          <a:xfrm>
            <a:off x="3225340" y="4539887"/>
            <a:ext cx="2128688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8293122E-D33A-40CC-8969-F43D0A1FBDD7}"/>
              </a:ext>
            </a:extLst>
          </p:cNvPr>
          <p:cNvSpPr/>
          <p:nvPr/>
        </p:nvSpPr>
        <p:spPr>
          <a:xfrm>
            <a:off x="3225340" y="4005793"/>
            <a:ext cx="2128692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E7E60624-954E-43BC-A512-EFC4B5BB3236}"/>
              </a:ext>
            </a:extLst>
          </p:cNvPr>
          <p:cNvSpPr/>
          <p:nvPr/>
        </p:nvSpPr>
        <p:spPr>
          <a:xfrm>
            <a:off x="602440" y="4539887"/>
            <a:ext cx="2128679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93F3A3E1-FE49-4D72-8E64-F8D52C9A6C9C}"/>
              </a:ext>
            </a:extLst>
          </p:cNvPr>
          <p:cNvSpPr/>
          <p:nvPr/>
        </p:nvSpPr>
        <p:spPr>
          <a:xfrm>
            <a:off x="602440" y="4011454"/>
            <a:ext cx="2128685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EA4A88C4-4976-4461-9244-9516DB46CDA8}"/>
              </a:ext>
            </a:extLst>
          </p:cNvPr>
          <p:cNvCxnSpPr>
            <a:cxnSpLocks/>
          </p:cNvCxnSpPr>
          <p:nvPr/>
        </p:nvCxnSpPr>
        <p:spPr>
          <a:xfrm>
            <a:off x="1637126" y="3825651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E8811974-6FA7-4BBC-A740-E5DAD3DDF4D1}"/>
              </a:ext>
            </a:extLst>
          </p:cNvPr>
          <p:cNvCxnSpPr>
            <a:cxnSpLocks/>
          </p:cNvCxnSpPr>
          <p:nvPr/>
        </p:nvCxnSpPr>
        <p:spPr>
          <a:xfrm>
            <a:off x="1637126" y="4361056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A28DE5AC-001C-4488-A9D1-1ED77AB14A11}"/>
              </a:ext>
            </a:extLst>
          </p:cNvPr>
          <p:cNvCxnSpPr>
            <a:cxnSpLocks/>
          </p:cNvCxnSpPr>
          <p:nvPr/>
        </p:nvCxnSpPr>
        <p:spPr>
          <a:xfrm>
            <a:off x="1637126" y="3278215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0DEA5B24-503A-4A45-BF51-E8EFB567F5EC}"/>
              </a:ext>
            </a:extLst>
          </p:cNvPr>
          <p:cNvCxnSpPr>
            <a:cxnSpLocks/>
          </p:cNvCxnSpPr>
          <p:nvPr/>
        </p:nvCxnSpPr>
        <p:spPr>
          <a:xfrm>
            <a:off x="4330035" y="3278215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EB110E7D-6068-477A-96FD-27C75C62BF5E}"/>
              </a:ext>
            </a:extLst>
          </p:cNvPr>
          <p:cNvCxnSpPr>
            <a:cxnSpLocks/>
          </p:cNvCxnSpPr>
          <p:nvPr/>
        </p:nvCxnSpPr>
        <p:spPr>
          <a:xfrm>
            <a:off x="4342898" y="3825651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F2C1E343-BD73-4676-8B5D-A691B485DC1C}"/>
              </a:ext>
            </a:extLst>
          </p:cNvPr>
          <p:cNvCxnSpPr>
            <a:cxnSpLocks/>
          </p:cNvCxnSpPr>
          <p:nvPr/>
        </p:nvCxnSpPr>
        <p:spPr>
          <a:xfrm>
            <a:off x="4349746" y="4361056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CB93C551-82F4-4797-84E8-89D18BFC5704}"/>
              </a:ext>
            </a:extLst>
          </p:cNvPr>
          <p:cNvCxnSpPr>
            <a:cxnSpLocks/>
          </p:cNvCxnSpPr>
          <p:nvPr/>
        </p:nvCxnSpPr>
        <p:spPr>
          <a:xfrm>
            <a:off x="6968801" y="3825651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C4F04077-834E-48B0-A0CD-173E796EFBBA}"/>
              </a:ext>
            </a:extLst>
          </p:cNvPr>
          <p:cNvCxnSpPr>
            <a:cxnSpLocks/>
          </p:cNvCxnSpPr>
          <p:nvPr/>
        </p:nvCxnSpPr>
        <p:spPr>
          <a:xfrm>
            <a:off x="6985515" y="4361056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554FA548-0657-4CCC-81A6-DDD4E4727EFB}"/>
              </a:ext>
            </a:extLst>
          </p:cNvPr>
          <p:cNvCxnSpPr>
            <a:cxnSpLocks/>
          </p:cNvCxnSpPr>
          <p:nvPr/>
        </p:nvCxnSpPr>
        <p:spPr>
          <a:xfrm>
            <a:off x="6958103" y="3286846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3D8E5893-5C14-4A31-8510-3C94026146DB}"/>
              </a:ext>
            </a:extLst>
          </p:cNvPr>
          <p:cNvSpPr/>
          <p:nvPr/>
        </p:nvSpPr>
        <p:spPr>
          <a:xfrm>
            <a:off x="5848223" y="4539887"/>
            <a:ext cx="2128673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57254AA5-5353-4B4C-8D85-9B43B094996C}"/>
              </a:ext>
            </a:extLst>
          </p:cNvPr>
          <p:cNvSpPr txBox="1"/>
          <p:nvPr/>
        </p:nvSpPr>
        <p:spPr>
          <a:xfrm>
            <a:off x="851678" y="2963656"/>
            <a:ext cx="16302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Ingen reservevannkilde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D48DEF5-32B4-4274-AA67-FE3002A0905C}"/>
              </a:ext>
            </a:extLst>
          </p:cNvPr>
          <p:cNvSpPr txBox="1"/>
          <p:nvPr/>
        </p:nvSpPr>
        <p:spPr>
          <a:xfrm>
            <a:off x="602398" y="3505901"/>
            <a:ext cx="21287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Lav fornyelsestakt på ledningsnettet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90393471-EEDA-4438-B6EF-51CCD01C3AF6}"/>
              </a:ext>
            </a:extLst>
          </p:cNvPr>
          <p:cNvSpPr txBox="1"/>
          <p:nvPr/>
        </p:nvSpPr>
        <p:spPr>
          <a:xfrm>
            <a:off x="602397" y="4034265"/>
            <a:ext cx="21287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Høy lekkasjeprosent på drikkevannsnettet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27B7BA7-E1E4-43E7-9403-00569174D935}"/>
              </a:ext>
            </a:extLst>
          </p:cNvPr>
          <p:cNvSpPr txBox="1"/>
          <p:nvPr/>
        </p:nvSpPr>
        <p:spPr>
          <a:xfrm>
            <a:off x="602397" y="4559764"/>
            <a:ext cx="212867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Begrenset kapasitet på vannbehandlingsanlegget</a:t>
            </a:r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0E4D15C1-5033-4504-86A4-228D9DE8F34C}"/>
              </a:ext>
            </a:extLst>
          </p:cNvPr>
          <p:cNvSpPr/>
          <p:nvPr/>
        </p:nvSpPr>
        <p:spPr>
          <a:xfrm>
            <a:off x="602439" y="5091626"/>
            <a:ext cx="2128672" cy="26469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5B2EFAC9-CE45-4FA0-BE1C-CA2BF7C830AA}"/>
              </a:ext>
            </a:extLst>
          </p:cNvPr>
          <p:cNvCxnSpPr>
            <a:cxnSpLocks/>
          </p:cNvCxnSpPr>
          <p:nvPr/>
        </p:nvCxnSpPr>
        <p:spPr>
          <a:xfrm>
            <a:off x="1637125" y="4884430"/>
            <a:ext cx="0" cy="10566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07E1AF36-620C-468B-9771-5C6F194F29A8}"/>
              </a:ext>
            </a:extLst>
          </p:cNvPr>
          <p:cNvSpPr txBox="1"/>
          <p:nvPr/>
        </p:nvSpPr>
        <p:spPr>
          <a:xfrm>
            <a:off x="602356" y="5116209"/>
            <a:ext cx="21287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Oppgraderingsbehov på 4/5 avløpsrenseanlegg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FA28CF72-CF7B-460A-B16E-AE6384B975EE}"/>
              </a:ext>
            </a:extLst>
          </p:cNvPr>
          <p:cNvSpPr txBox="1"/>
          <p:nvPr/>
        </p:nvSpPr>
        <p:spPr>
          <a:xfrm>
            <a:off x="5824246" y="2951424"/>
            <a:ext cx="21286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Høyere forsyningssikkert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E8DC433-E577-4570-8926-27FB5CED1D61}"/>
              </a:ext>
            </a:extLst>
          </p:cNvPr>
          <p:cNvSpPr txBox="1"/>
          <p:nvPr/>
        </p:nvSpPr>
        <p:spPr>
          <a:xfrm>
            <a:off x="5848223" y="3497751"/>
            <a:ext cx="21286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Bærekraftige VA-anlegg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7B33F375-BD69-41E2-9806-D41B9EB9F42B}"/>
              </a:ext>
            </a:extLst>
          </p:cNvPr>
          <p:cNvSpPr txBox="1"/>
          <p:nvPr/>
        </p:nvSpPr>
        <p:spPr>
          <a:xfrm>
            <a:off x="5848223" y="4039807"/>
            <a:ext cx="21286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Tilfredsstille alle myndighetskrav 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2E2A97D1-5B8F-413D-8FD5-5FC5C2A61519}"/>
              </a:ext>
            </a:extLst>
          </p:cNvPr>
          <p:cNvSpPr txBox="1"/>
          <p:nvPr/>
        </p:nvSpPr>
        <p:spPr>
          <a:xfrm>
            <a:off x="5848223" y="4559764"/>
            <a:ext cx="21286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Større forutsigbarhet 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538724A3-DD5C-4EFA-BFAE-303DF606F2B3}"/>
              </a:ext>
            </a:extLst>
          </p:cNvPr>
          <p:cNvSpPr txBox="1"/>
          <p:nvPr/>
        </p:nvSpPr>
        <p:spPr>
          <a:xfrm>
            <a:off x="3225340" y="2963656"/>
            <a:ext cx="21286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Anskaffe reservevannkilde 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2598D9CD-00BA-46FB-9721-05A7C91505EC}"/>
              </a:ext>
            </a:extLst>
          </p:cNvPr>
          <p:cNvSpPr txBox="1"/>
          <p:nvPr/>
        </p:nvSpPr>
        <p:spPr>
          <a:xfrm>
            <a:off x="3213598" y="3505900"/>
            <a:ext cx="21286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Etablere nytt sentralrenseanlegg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9E034263-B2BA-4EEF-84DE-CC4B1BCB630F}"/>
              </a:ext>
            </a:extLst>
          </p:cNvPr>
          <p:cNvSpPr txBox="1"/>
          <p:nvPr/>
        </p:nvSpPr>
        <p:spPr>
          <a:xfrm>
            <a:off x="3278554" y="4047476"/>
            <a:ext cx="21286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Fornyelse/rehabilitering av ledningsnett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DCB9D5F-CBD5-4D66-A9B2-78A73807C879}"/>
              </a:ext>
            </a:extLst>
          </p:cNvPr>
          <p:cNvSpPr txBox="1"/>
          <p:nvPr/>
        </p:nvSpPr>
        <p:spPr>
          <a:xfrm>
            <a:off x="3278554" y="4582848"/>
            <a:ext cx="201631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50"/>
              <a:t>Utredningsbehov</a:t>
            </a:r>
          </a:p>
        </p:txBody>
      </p:sp>
    </p:spTree>
    <p:extLst>
      <p:ext uri="{BB962C8B-B14F-4D97-AF65-F5344CB8AC3E}">
        <p14:creationId xmlns:p14="http://schemas.microsoft.com/office/powerpoint/2010/main" val="120251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E4C968-8275-C126-3858-141CB8BE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Effektivitetsbarometer VA 2023</a:t>
            </a:r>
            <a:br>
              <a:rPr lang="nb-NO"/>
            </a:br>
            <a:r>
              <a:rPr lang="nb-NO" sz="2200"/>
              <a:t>(Basert på </a:t>
            </a:r>
            <a:r>
              <a:rPr lang="nb-NO" sz="2200" err="1"/>
              <a:t>kostra</a:t>
            </a:r>
            <a:r>
              <a:rPr lang="nb-NO" sz="2200"/>
              <a:t> tall for 2022)</a:t>
            </a:r>
          </a:p>
        </p:txBody>
      </p:sp>
      <p:pic>
        <p:nvPicPr>
          <p:cNvPr id="4" name="Plassholder for innhold 8">
            <a:extLst>
              <a:ext uri="{FF2B5EF4-FFF2-40B4-BE49-F238E27FC236}">
                <a16:creationId xmlns:a16="http://schemas.microsoft.com/office/drawing/2014/main" id="{E4E0D0B3-734F-A9DE-AEDB-E5981D89B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036496" cy="4536503"/>
          </a:xfrm>
        </p:spPr>
      </p:pic>
    </p:spTree>
    <p:extLst>
      <p:ext uri="{BB962C8B-B14F-4D97-AF65-F5344CB8AC3E}">
        <p14:creationId xmlns:p14="http://schemas.microsoft.com/office/powerpoint/2010/main" val="3309983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119317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>
                <a:ea typeface="Calibri"/>
                <a:cs typeface="Calibri"/>
              </a:rPr>
              <a:t>Kommunalområde Samfunn </a:t>
            </a:r>
            <a:endParaRPr lang="nb-NO" sz="3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60" y="1600200"/>
            <a:ext cx="8587080" cy="49869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5C84839-EFE8-A031-102A-66CC74B18DFA}"/>
              </a:ext>
            </a:extLst>
          </p:cNvPr>
          <p:cNvSpPr/>
          <p:nvPr/>
        </p:nvSpPr>
        <p:spPr>
          <a:xfrm>
            <a:off x="4367387" y="1926166"/>
            <a:ext cx="1815628" cy="1194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EA6EB7-C4D2-5D06-B1A5-32856E0702D4}"/>
              </a:ext>
            </a:extLst>
          </p:cNvPr>
          <p:cNvSpPr/>
          <p:nvPr/>
        </p:nvSpPr>
        <p:spPr>
          <a:xfrm>
            <a:off x="510352" y="1662759"/>
            <a:ext cx="1984961" cy="1345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0B1283-32B9-785C-FE64-A9CB90C921BD}"/>
              </a:ext>
            </a:extLst>
          </p:cNvPr>
          <p:cNvSpPr/>
          <p:nvPr/>
        </p:nvSpPr>
        <p:spPr>
          <a:xfrm>
            <a:off x="6700425" y="2697574"/>
            <a:ext cx="1279407" cy="8560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8D314AD-4A99-70EB-C557-436E7C558B95}"/>
              </a:ext>
            </a:extLst>
          </p:cNvPr>
          <p:cNvSpPr/>
          <p:nvPr/>
        </p:nvSpPr>
        <p:spPr>
          <a:xfrm>
            <a:off x="2730499" y="3008018"/>
            <a:ext cx="1420518" cy="959554"/>
          </a:xfrm>
          <a:prstGeom prst="ellipse">
            <a:avLst/>
          </a:prstGeom>
          <a:solidFill>
            <a:srgbClr val="FF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80703FC-B3CC-BDCB-8862-C67B43F42754}"/>
              </a:ext>
            </a:extLst>
          </p:cNvPr>
          <p:cNvSpPr/>
          <p:nvPr/>
        </p:nvSpPr>
        <p:spPr>
          <a:xfrm>
            <a:off x="1413461" y="4851870"/>
            <a:ext cx="2257777" cy="152399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7C54A0-8CF2-DBF5-90BC-DD9A50372F1F}"/>
              </a:ext>
            </a:extLst>
          </p:cNvPr>
          <p:cNvSpPr/>
          <p:nvPr/>
        </p:nvSpPr>
        <p:spPr>
          <a:xfrm>
            <a:off x="4263906" y="4503795"/>
            <a:ext cx="1730962" cy="1335850"/>
          </a:xfrm>
          <a:prstGeom prst="ellipse">
            <a:avLst/>
          </a:prstGeom>
          <a:solidFill>
            <a:srgbClr val="FA0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C3DD61B-569C-B5B4-6C88-15C3E9DD6FC9}"/>
              </a:ext>
            </a:extLst>
          </p:cNvPr>
          <p:cNvSpPr/>
          <p:nvPr/>
        </p:nvSpPr>
        <p:spPr>
          <a:xfrm>
            <a:off x="6738054" y="4503795"/>
            <a:ext cx="1994369" cy="1476961"/>
          </a:xfrm>
          <a:prstGeom prst="ellipse">
            <a:avLst/>
          </a:prstGeom>
          <a:solidFill>
            <a:srgbClr val="8064A2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051841-F087-E126-39D4-D44CB3A0F9EE}"/>
              </a:ext>
            </a:extLst>
          </p:cNvPr>
          <p:cNvSpPr/>
          <p:nvPr/>
        </p:nvSpPr>
        <p:spPr>
          <a:xfrm>
            <a:off x="745536" y="3694757"/>
            <a:ext cx="1128888" cy="809036"/>
          </a:xfrm>
          <a:prstGeom prst="ellipse">
            <a:avLst/>
          </a:prstGeom>
          <a:solidFill>
            <a:srgbClr val="07FAF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2F1C681-17CE-BABE-511B-41C337C55749}"/>
              </a:ext>
            </a:extLst>
          </p:cNvPr>
          <p:cNvSpPr txBox="1"/>
          <p:nvPr/>
        </p:nvSpPr>
        <p:spPr>
          <a:xfrm>
            <a:off x="1173572" y="1937925"/>
            <a:ext cx="705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NAV</a:t>
            </a:r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512768E-CB4D-029B-CC29-295D4E8602EE}"/>
              </a:ext>
            </a:extLst>
          </p:cNvPr>
          <p:cNvSpPr txBox="1"/>
          <p:nvPr/>
        </p:nvSpPr>
        <p:spPr>
          <a:xfrm>
            <a:off x="1079499" y="2342443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42,0 </a:t>
            </a:r>
            <a:endParaRPr lang="nb-NO" err="1">
              <a:cs typeface="Calibri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C19FFA5-C4B7-3268-18E6-908D72B074AA}"/>
              </a:ext>
            </a:extLst>
          </p:cNvPr>
          <p:cNvSpPr txBox="1"/>
          <p:nvPr/>
        </p:nvSpPr>
        <p:spPr>
          <a:xfrm>
            <a:off x="2996259" y="3120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BRANN</a:t>
            </a:r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3F2EB6-480E-5889-0022-042A4C816076}"/>
              </a:ext>
            </a:extLst>
          </p:cNvPr>
          <p:cNvSpPr txBox="1"/>
          <p:nvPr/>
        </p:nvSpPr>
        <p:spPr>
          <a:xfrm>
            <a:off x="3017425" y="3386665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15,0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056BDCD-7D52-EF3E-0EF9-30E6F5BC0C33}"/>
              </a:ext>
            </a:extLst>
          </p:cNvPr>
          <p:cNvSpPr txBox="1"/>
          <p:nvPr/>
        </p:nvSpPr>
        <p:spPr>
          <a:xfrm>
            <a:off x="4388555" y="23024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NÆRINGSAVFALL</a:t>
            </a:r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D3D1A5-7B98-505B-87BB-C497BBB3D54C}"/>
              </a:ext>
            </a:extLst>
          </p:cNvPr>
          <p:cNvSpPr txBox="1"/>
          <p:nvPr/>
        </p:nvSpPr>
        <p:spPr>
          <a:xfrm>
            <a:off x="4898907" y="2605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solidFill>
                  <a:srgbClr val="FF0000"/>
                </a:solidFill>
                <a:cs typeface="Calibri"/>
              </a:rPr>
              <a:t>-4,0 </a:t>
            </a:r>
            <a:endParaRPr lang="nb-NO" err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CBE50D4-283C-3E35-CCFB-423012C28DF5}"/>
              </a:ext>
            </a:extLst>
          </p:cNvPr>
          <p:cNvSpPr txBox="1"/>
          <p:nvPr/>
        </p:nvSpPr>
        <p:spPr>
          <a:xfrm>
            <a:off x="6695722" y="28786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BYGG AREAL</a:t>
            </a:r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530D546-A6E2-7C8A-5F00-65EF8C679093}"/>
              </a:ext>
            </a:extLst>
          </p:cNvPr>
          <p:cNvSpPr txBox="1"/>
          <p:nvPr/>
        </p:nvSpPr>
        <p:spPr>
          <a:xfrm>
            <a:off x="6959129" y="3123257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6,0 </a:t>
            </a:r>
            <a:endParaRPr lang="nb-NO" err="1">
              <a:cs typeface="Calibri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23B827F6-1B58-497E-7D62-E42FA81230A2}"/>
              </a:ext>
            </a:extLst>
          </p:cNvPr>
          <p:cNvSpPr txBox="1"/>
          <p:nvPr/>
        </p:nvSpPr>
        <p:spPr>
          <a:xfrm>
            <a:off x="4510851" y="4898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VEI OG PARK</a:t>
            </a:r>
            <a:endParaRPr lang="nb-NO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5859D52-4945-A046-C0D3-67BA61C5CA19}"/>
              </a:ext>
            </a:extLst>
          </p:cNvPr>
          <p:cNvSpPr txBox="1"/>
          <p:nvPr/>
        </p:nvSpPr>
        <p:spPr>
          <a:xfrm>
            <a:off x="7229592" y="48518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KULTUR</a:t>
            </a:r>
            <a:endParaRPr lang="nb-NO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69376227-9681-76D4-94F4-C26336325EC5}"/>
              </a:ext>
            </a:extLst>
          </p:cNvPr>
          <p:cNvSpPr txBox="1"/>
          <p:nvPr/>
        </p:nvSpPr>
        <p:spPr>
          <a:xfrm>
            <a:off x="1876776" y="52093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EIENDOM</a:t>
            </a:r>
            <a:endParaRPr lang="nb-NO"/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A91B3A5-95DD-2CE1-91AF-F25F00A887B7}"/>
              </a:ext>
            </a:extLst>
          </p:cNvPr>
          <p:cNvSpPr txBox="1"/>
          <p:nvPr/>
        </p:nvSpPr>
        <p:spPr>
          <a:xfrm>
            <a:off x="832555" y="3864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 FELLES</a:t>
            </a:r>
            <a:endParaRPr lang="nb-NO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24777E0E-7E9D-AEC6-6958-F1A2DD3824DD}"/>
              </a:ext>
            </a:extLst>
          </p:cNvPr>
          <p:cNvSpPr txBox="1"/>
          <p:nvPr/>
        </p:nvSpPr>
        <p:spPr>
          <a:xfrm>
            <a:off x="938388" y="410162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8,0 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D7264DCB-03F9-2AF1-092A-8C70D5596415}"/>
              </a:ext>
            </a:extLst>
          </p:cNvPr>
          <p:cNvSpPr txBox="1"/>
          <p:nvPr/>
        </p:nvSpPr>
        <p:spPr>
          <a:xfrm>
            <a:off x="7344832" y="533399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17,0 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1BDEDA2-51C5-42DA-2F8A-F45BD11B009F}"/>
              </a:ext>
            </a:extLst>
          </p:cNvPr>
          <p:cNvSpPr txBox="1"/>
          <p:nvPr/>
        </p:nvSpPr>
        <p:spPr>
          <a:xfrm>
            <a:off x="4701351" y="5211702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12,0 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21D772E6-2B99-B099-A22E-E4739728BC28}"/>
              </a:ext>
            </a:extLst>
          </p:cNvPr>
          <p:cNvSpPr txBox="1"/>
          <p:nvPr/>
        </p:nvSpPr>
        <p:spPr>
          <a:xfrm>
            <a:off x="2142536" y="5653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38,0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D9A7D6E-7EC4-3394-54CF-E8B1CE484B66}"/>
              </a:ext>
            </a:extLst>
          </p:cNvPr>
          <p:cNvSpPr/>
          <p:nvPr/>
        </p:nvSpPr>
        <p:spPr>
          <a:xfrm>
            <a:off x="6529865" y="1821143"/>
            <a:ext cx="2001617" cy="65626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cs typeface="Calibri"/>
              </a:rPr>
              <a:t>VAR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37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nb-NO" sz="3600" b="1">
                <a:cs typeface="Calibri"/>
              </a:rPr>
              <a:t>Mindre handlingsrom –  stor grad av lovpålagte tjenester</a:t>
            </a:r>
            <a:endParaRPr lang="nb-NO" sz="3600">
              <a:cs typeface="Calibri"/>
            </a:endParaRPr>
          </a:p>
          <a:p>
            <a:endParaRPr lang="nb-NO" sz="2800"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47" y="1393590"/>
            <a:ext cx="8558506" cy="292147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5C84839-EFE8-A031-102A-66CC74B18DFA}"/>
              </a:ext>
            </a:extLst>
          </p:cNvPr>
          <p:cNvSpPr/>
          <p:nvPr/>
        </p:nvSpPr>
        <p:spPr>
          <a:xfrm>
            <a:off x="4367387" y="1926166"/>
            <a:ext cx="1815628" cy="11947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EA6EB7-C4D2-5D06-B1A5-32856E0702D4}"/>
              </a:ext>
            </a:extLst>
          </p:cNvPr>
          <p:cNvSpPr/>
          <p:nvPr/>
        </p:nvSpPr>
        <p:spPr>
          <a:xfrm>
            <a:off x="510352" y="1662759"/>
            <a:ext cx="1984961" cy="1345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0B1283-32B9-785C-FE64-A9CB90C921BD}"/>
              </a:ext>
            </a:extLst>
          </p:cNvPr>
          <p:cNvSpPr/>
          <p:nvPr/>
        </p:nvSpPr>
        <p:spPr>
          <a:xfrm>
            <a:off x="6700425" y="2697574"/>
            <a:ext cx="1279407" cy="8560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8D314AD-4A99-70EB-C557-436E7C558B95}"/>
              </a:ext>
            </a:extLst>
          </p:cNvPr>
          <p:cNvSpPr/>
          <p:nvPr/>
        </p:nvSpPr>
        <p:spPr>
          <a:xfrm>
            <a:off x="2730499" y="3008018"/>
            <a:ext cx="1420518" cy="959554"/>
          </a:xfrm>
          <a:prstGeom prst="ellipse">
            <a:avLst/>
          </a:prstGeom>
          <a:solidFill>
            <a:srgbClr val="FF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2F1C681-17CE-BABE-511B-41C337C55749}"/>
              </a:ext>
            </a:extLst>
          </p:cNvPr>
          <p:cNvSpPr txBox="1"/>
          <p:nvPr/>
        </p:nvSpPr>
        <p:spPr>
          <a:xfrm>
            <a:off x="1173572" y="1937925"/>
            <a:ext cx="705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NAV</a:t>
            </a:r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512768E-CB4D-029B-CC29-295D4E8602EE}"/>
              </a:ext>
            </a:extLst>
          </p:cNvPr>
          <p:cNvSpPr txBox="1"/>
          <p:nvPr/>
        </p:nvSpPr>
        <p:spPr>
          <a:xfrm>
            <a:off x="1079499" y="2342443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42,0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C19FFA5-C4B7-3268-18E6-908D72B074AA}"/>
              </a:ext>
            </a:extLst>
          </p:cNvPr>
          <p:cNvSpPr txBox="1"/>
          <p:nvPr/>
        </p:nvSpPr>
        <p:spPr>
          <a:xfrm>
            <a:off x="2996259" y="3120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BRANN</a:t>
            </a:r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3F2EB6-480E-5889-0022-042A4C816076}"/>
              </a:ext>
            </a:extLst>
          </p:cNvPr>
          <p:cNvSpPr txBox="1"/>
          <p:nvPr/>
        </p:nvSpPr>
        <p:spPr>
          <a:xfrm>
            <a:off x="3017425" y="3386665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15,0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056BDCD-7D52-EF3E-0EF9-30E6F5BC0C33}"/>
              </a:ext>
            </a:extLst>
          </p:cNvPr>
          <p:cNvSpPr txBox="1"/>
          <p:nvPr/>
        </p:nvSpPr>
        <p:spPr>
          <a:xfrm>
            <a:off x="4388555" y="23024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NÆRINGSAVFALL</a:t>
            </a:r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D3D1A5-7B98-505B-87BB-C497BBB3D54C}"/>
              </a:ext>
            </a:extLst>
          </p:cNvPr>
          <p:cNvSpPr txBox="1"/>
          <p:nvPr/>
        </p:nvSpPr>
        <p:spPr>
          <a:xfrm>
            <a:off x="4898907" y="2605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solidFill>
                  <a:srgbClr val="FF0000"/>
                </a:solidFill>
                <a:cs typeface="Calibri"/>
              </a:rPr>
              <a:t>-4,0 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CBE50D4-283C-3E35-CCFB-423012C28DF5}"/>
              </a:ext>
            </a:extLst>
          </p:cNvPr>
          <p:cNvSpPr txBox="1"/>
          <p:nvPr/>
        </p:nvSpPr>
        <p:spPr>
          <a:xfrm>
            <a:off x="6695722" y="28786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BYGG AREAL</a:t>
            </a:r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530D546-A6E2-7C8A-5F00-65EF8C679093}"/>
              </a:ext>
            </a:extLst>
          </p:cNvPr>
          <p:cNvSpPr txBox="1"/>
          <p:nvPr/>
        </p:nvSpPr>
        <p:spPr>
          <a:xfrm>
            <a:off x="6959129" y="3123257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6,0 </a:t>
            </a:r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66166157-A95F-B3DE-DA6A-D91AD3A51704}"/>
              </a:ext>
            </a:extLst>
          </p:cNvPr>
          <p:cNvCxnSpPr/>
          <p:nvPr/>
        </p:nvCxnSpPr>
        <p:spPr>
          <a:xfrm flipV="1">
            <a:off x="6140920" y="2111727"/>
            <a:ext cx="622772" cy="252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C6E9DAF0-641C-0F58-BFC4-CBCFD5B2A988}"/>
              </a:ext>
            </a:extLst>
          </p:cNvPr>
          <p:cNvSpPr/>
          <p:nvPr/>
        </p:nvSpPr>
        <p:spPr>
          <a:xfrm>
            <a:off x="6773333" y="1846203"/>
            <a:ext cx="1420516" cy="4515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708AB-8809-A09D-0225-75A76A5C8583}"/>
              </a:ext>
            </a:extLst>
          </p:cNvPr>
          <p:cNvSpPr txBox="1"/>
          <p:nvPr/>
        </p:nvSpPr>
        <p:spPr>
          <a:xfrm>
            <a:off x="6778036" y="18885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Øke inntekter</a:t>
            </a:r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DF51311D-670F-0A02-B9DE-5BEFA131E695}"/>
              </a:ext>
            </a:extLst>
          </p:cNvPr>
          <p:cNvSpPr txBox="1"/>
          <p:nvPr/>
        </p:nvSpPr>
        <p:spPr>
          <a:xfrm>
            <a:off x="7427148" y="37323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Selvkost</a:t>
            </a:r>
            <a:endParaRPr lang="nb-NO"/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CA93A71B-A9B3-030E-7708-362AB1BBD7DA}"/>
              </a:ext>
            </a:extLst>
          </p:cNvPr>
          <p:cNvSpPr/>
          <p:nvPr/>
        </p:nvSpPr>
        <p:spPr>
          <a:xfrm>
            <a:off x="7262518" y="3690055"/>
            <a:ext cx="1420516" cy="4515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: avrundede hjørner 33">
            <a:extLst>
              <a:ext uri="{FF2B5EF4-FFF2-40B4-BE49-F238E27FC236}">
                <a16:creationId xmlns:a16="http://schemas.microsoft.com/office/drawing/2014/main" id="{9C416EB6-73C1-1007-DB4C-62D878794F1C}"/>
              </a:ext>
            </a:extLst>
          </p:cNvPr>
          <p:cNvSpPr/>
          <p:nvPr/>
        </p:nvSpPr>
        <p:spPr>
          <a:xfrm>
            <a:off x="2577629" y="1789759"/>
            <a:ext cx="1420516" cy="4515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32E19E73-CF68-64BE-95F4-02E64ED414AA}"/>
              </a:ext>
            </a:extLst>
          </p:cNvPr>
          <p:cNvSpPr/>
          <p:nvPr/>
        </p:nvSpPr>
        <p:spPr>
          <a:xfrm>
            <a:off x="4299184" y="3492499"/>
            <a:ext cx="1420516" cy="4515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F026F1DB-BA86-9CC9-1232-F7F6422583DC}"/>
              </a:ext>
            </a:extLst>
          </p:cNvPr>
          <p:cNvCxnSpPr>
            <a:cxnSpLocks/>
          </p:cNvCxnSpPr>
          <p:nvPr/>
        </p:nvCxnSpPr>
        <p:spPr>
          <a:xfrm>
            <a:off x="7853068" y="3408068"/>
            <a:ext cx="293513" cy="2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9731A1BB-03F4-AD8F-2BE6-3166699BDA74}"/>
              </a:ext>
            </a:extLst>
          </p:cNvPr>
          <p:cNvCxnSpPr>
            <a:cxnSpLocks/>
          </p:cNvCxnSpPr>
          <p:nvPr/>
        </p:nvCxnSpPr>
        <p:spPr>
          <a:xfrm flipV="1">
            <a:off x="4014845" y="3673356"/>
            <a:ext cx="302921" cy="101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BDB00D5C-09E5-DF1C-7669-98EE84F0FD49}"/>
              </a:ext>
            </a:extLst>
          </p:cNvPr>
          <p:cNvCxnSpPr>
            <a:cxnSpLocks/>
          </p:cNvCxnSpPr>
          <p:nvPr/>
        </p:nvCxnSpPr>
        <p:spPr>
          <a:xfrm flipV="1">
            <a:off x="2490846" y="2252838"/>
            <a:ext cx="622772" cy="252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26D31F47-2FAD-54B6-ABB0-1A07748B8404}"/>
              </a:ext>
            </a:extLst>
          </p:cNvPr>
          <p:cNvSpPr txBox="1"/>
          <p:nvPr/>
        </p:nvSpPr>
        <p:spPr>
          <a:xfrm>
            <a:off x="4294480" y="35442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Vil bli større??</a:t>
            </a:r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0EDF7C5F-E46A-3851-C05D-F3BDB84F2BCB}"/>
              </a:ext>
            </a:extLst>
          </p:cNvPr>
          <p:cNvSpPr txBox="1"/>
          <p:nvPr/>
        </p:nvSpPr>
        <p:spPr>
          <a:xfrm>
            <a:off x="2732851" y="183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Påvirker ??</a:t>
            </a: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7E6643D-AD45-0973-DE89-A7CDB030EB95}"/>
              </a:ext>
            </a:extLst>
          </p:cNvPr>
          <p:cNvSpPr txBox="1"/>
          <p:nvPr/>
        </p:nvSpPr>
        <p:spPr>
          <a:xfrm>
            <a:off x="85455" y="4393371"/>
            <a:ext cx="8966146" cy="3120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>
                <a:cs typeface="Calibri"/>
              </a:rPr>
              <a:t>NAV: redusere antall brukere, partnerskapet/bindinger, ytre faktorer/økte kostnader </a:t>
            </a:r>
            <a:endParaRPr lang="nb-NO"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>
                <a:cs typeface="Calibri"/>
              </a:rPr>
              <a:t>Brann: føringer fra </a:t>
            </a:r>
            <a:r>
              <a:rPr lang="nb-NO" err="1">
                <a:cs typeface="Calibri"/>
              </a:rPr>
              <a:t>IKS'et</a:t>
            </a:r>
            <a:r>
              <a:rPr lang="nb-NO">
                <a:cs typeface="Calibri"/>
              </a:rPr>
              <a:t> - ønske om ny brannstasjon - økte kostnader for kommunen alene?</a:t>
            </a:r>
            <a:endParaRPr lang="nb-NO"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>
                <a:cs typeface="Calibri"/>
              </a:rPr>
              <a:t>Næringsavfall: utnytte inntektspotensialet – øke inntektene - økte investeringer -   i kommunal regi kontra eget selskap</a:t>
            </a:r>
            <a:endParaRPr lang="nb-NO"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>
                <a:cs typeface="Calibri"/>
              </a:rPr>
              <a:t>Bygg og areal: få det ned til selvkost – uten rammefinansiering</a:t>
            </a:r>
            <a:endParaRPr lang="nb-NO"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3200">
              <a:cs typeface="Calibri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26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>
                <a:cs typeface="Calibri"/>
              </a:rPr>
              <a:t>Mulighetsrommet - hvor langt vil </a:t>
            </a:r>
            <a:br>
              <a:rPr lang="nb-NO" sz="3600">
                <a:cs typeface="Calibri"/>
              </a:rPr>
            </a:br>
            <a:r>
              <a:rPr lang="nb-NO" sz="3600">
                <a:cs typeface="Calibri"/>
              </a:rPr>
              <a:t>vi strekke oss?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60" y="1600200"/>
            <a:ext cx="8587080" cy="4986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cs typeface="Calibri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80703FC-B3CC-BDCB-8862-C67B43F42754}"/>
              </a:ext>
            </a:extLst>
          </p:cNvPr>
          <p:cNvSpPr/>
          <p:nvPr/>
        </p:nvSpPr>
        <p:spPr>
          <a:xfrm>
            <a:off x="1413461" y="4851870"/>
            <a:ext cx="2257777" cy="152399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7C54A0-8CF2-DBF5-90BC-DD9A50372F1F}"/>
              </a:ext>
            </a:extLst>
          </p:cNvPr>
          <p:cNvSpPr/>
          <p:nvPr/>
        </p:nvSpPr>
        <p:spPr>
          <a:xfrm>
            <a:off x="4263906" y="4503795"/>
            <a:ext cx="1730962" cy="1335850"/>
          </a:xfrm>
          <a:prstGeom prst="ellipse">
            <a:avLst/>
          </a:prstGeom>
          <a:solidFill>
            <a:srgbClr val="FA0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C3DD61B-569C-B5B4-6C88-15C3E9DD6FC9}"/>
              </a:ext>
            </a:extLst>
          </p:cNvPr>
          <p:cNvSpPr/>
          <p:nvPr/>
        </p:nvSpPr>
        <p:spPr>
          <a:xfrm>
            <a:off x="6738054" y="4503795"/>
            <a:ext cx="1994369" cy="1476961"/>
          </a:xfrm>
          <a:prstGeom prst="ellipse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051841-F087-E126-39D4-D44CB3A0F9EE}"/>
              </a:ext>
            </a:extLst>
          </p:cNvPr>
          <p:cNvSpPr/>
          <p:nvPr/>
        </p:nvSpPr>
        <p:spPr>
          <a:xfrm>
            <a:off x="745536" y="3694757"/>
            <a:ext cx="1128888" cy="809036"/>
          </a:xfrm>
          <a:prstGeom prst="ellipse">
            <a:avLst/>
          </a:prstGeom>
          <a:solidFill>
            <a:srgbClr val="07FA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512768E-CB4D-029B-CC29-295D4E8602EE}"/>
              </a:ext>
            </a:extLst>
          </p:cNvPr>
          <p:cNvSpPr txBox="1"/>
          <p:nvPr/>
        </p:nvSpPr>
        <p:spPr>
          <a:xfrm>
            <a:off x="1079499" y="2342443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3F2EB6-480E-5889-0022-042A4C816076}"/>
              </a:ext>
            </a:extLst>
          </p:cNvPr>
          <p:cNvSpPr txBox="1"/>
          <p:nvPr/>
        </p:nvSpPr>
        <p:spPr>
          <a:xfrm>
            <a:off x="3017425" y="3386665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D3D1A5-7B98-505B-87BB-C497BBB3D54C}"/>
              </a:ext>
            </a:extLst>
          </p:cNvPr>
          <p:cNvSpPr txBox="1"/>
          <p:nvPr/>
        </p:nvSpPr>
        <p:spPr>
          <a:xfrm>
            <a:off x="4898907" y="2605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23B827F6-1B58-497E-7D62-E42FA81230A2}"/>
              </a:ext>
            </a:extLst>
          </p:cNvPr>
          <p:cNvSpPr txBox="1"/>
          <p:nvPr/>
        </p:nvSpPr>
        <p:spPr>
          <a:xfrm>
            <a:off x="4510851" y="4898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VEI OG PARK</a:t>
            </a:r>
            <a:endParaRPr lang="nb-NO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5859D52-4945-A046-C0D3-67BA61C5CA19}"/>
              </a:ext>
            </a:extLst>
          </p:cNvPr>
          <p:cNvSpPr txBox="1"/>
          <p:nvPr/>
        </p:nvSpPr>
        <p:spPr>
          <a:xfrm>
            <a:off x="7229592" y="48518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KULTUR</a:t>
            </a:r>
            <a:endParaRPr lang="nb-NO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69376227-9681-76D4-94F4-C26336325EC5}"/>
              </a:ext>
            </a:extLst>
          </p:cNvPr>
          <p:cNvSpPr txBox="1"/>
          <p:nvPr/>
        </p:nvSpPr>
        <p:spPr>
          <a:xfrm>
            <a:off x="1876776" y="52093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EIENDOM</a:t>
            </a:r>
            <a:endParaRPr lang="nb-NO"/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A91B3A5-95DD-2CE1-91AF-F25F00A887B7}"/>
              </a:ext>
            </a:extLst>
          </p:cNvPr>
          <p:cNvSpPr txBox="1"/>
          <p:nvPr/>
        </p:nvSpPr>
        <p:spPr>
          <a:xfrm>
            <a:off x="832555" y="3864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 FELLES</a:t>
            </a:r>
            <a:endParaRPr lang="nb-NO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24777E0E-7E9D-AEC6-6958-F1A2DD3824DD}"/>
              </a:ext>
            </a:extLst>
          </p:cNvPr>
          <p:cNvSpPr txBox="1"/>
          <p:nvPr/>
        </p:nvSpPr>
        <p:spPr>
          <a:xfrm>
            <a:off x="938388" y="410162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8,0 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D7264DCB-03F9-2AF1-092A-8C70D5596415}"/>
              </a:ext>
            </a:extLst>
          </p:cNvPr>
          <p:cNvSpPr txBox="1"/>
          <p:nvPr/>
        </p:nvSpPr>
        <p:spPr>
          <a:xfrm>
            <a:off x="7344832" y="533399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17,0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1BDEDA2-51C5-42DA-2F8A-F45BD11B009F}"/>
              </a:ext>
            </a:extLst>
          </p:cNvPr>
          <p:cNvSpPr txBox="1"/>
          <p:nvPr/>
        </p:nvSpPr>
        <p:spPr>
          <a:xfrm>
            <a:off x="4701351" y="5211702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12,0 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21D772E6-2B99-B099-A22E-E4739728BC28}"/>
              </a:ext>
            </a:extLst>
          </p:cNvPr>
          <p:cNvSpPr txBox="1"/>
          <p:nvPr/>
        </p:nvSpPr>
        <p:spPr>
          <a:xfrm>
            <a:off x="2142536" y="5653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38,0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9881CFC-D0D4-B942-BD53-9C009E685910}"/>
              </a:ext>
            </a:extLst>
          </p:cNvPr>
          <p:cNvSpPr txBox="1"/>
          <p:nvPr/>
        </p:nvSpPr>
        <p:spPr>
          <a:xfrm>
            <a:off x="277775" y="1618794"/>
            <a:ext cx="84084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 sz="3200">
              <a:ea typeface="Calibri"/>
              <a:cs typeface="Calibri"/>
            </a:endParaRPr>
          </a:p>
          <a:p>
            <a:r>
              <a:rPr lang="nb-NO" sz="3200">
                <a:ea typeface="Calibri"/>
                <a:cs typeface="Calibri"/>
              </a:rPr>
              <a:t>Hva er ønsket nivå - "</a:t>
            </a:r>
            <a:r>
              <a:rPr lang="nb-NO" sz="3200" err="1">
                <a:ea typeface="Calibri"/>
                <a:cs typeface="Calibri"/>
              </a:rPr>
              <a:t>vondter</a:t>
            </a:r>
            <a:r>
              <a:rPr lang="nb-NO" sz="3200">
                <a:ea typeface="Calibri"/>
                <a:cs typeface="Calibri"/>
              </a:rPr>
              <a:t>" for alle?</a:t>
            </a:r>
          </a:p>
        </p:txBody>
      </p:sp>
    </p:spTree>
    <p:extLst>
      <p:ext uri="{BB962C8B-B14F-4D97-AF65-F5344CB8AC3E}">
        <p14:creationId xmlns:p14="http://schemas.microsoft.com/office/powerpoint/2010/main" val="139726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97"/>
          </a:xfrm>
        </p:spPr>
        <p:txBody>
          <a:bodyPr>
            <a:normAutofit fontScale="90000"/>
          </a:bodyPr>
          <a:lstStyle/>
          <a:p>
            <a:r>
              <a:rPr lang="nb-NO">
                <a:cs typeface="Calibri"/>
              </a:rPr>
              <a:t>EIENDOM</a:t>
            </a:r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80703FC-B3CC-BDCB-8862-C67B43F42754}"/>
              </a:ext>
            </a:extLst>
          </p:cNvPr>
          <p:cNvSpPr/>
          <p:nvPr/>
        </p:nvSpPr>
        <p:spPr>
          <a:xfrm>
            <a:off x="1413461" y="4851870"/>
            <a:ext cx="2257777" cy="152399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69376227-9681-76D4-94F4-C26336325EC5}"/>
              </a:ext>
            </a:extLst>
          </p:cNvPr>
          <p:cNvSpPr txBox="1"/>
          <p:nvPr/>
        </p:nvSpPr>
        <p:spPr>
          <a:xfrm>
            <a:off x="1999072" y="51717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EIENDOM</a:t>
            </a:r>
            <a:endParaRPr lang="nb-NO"/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21D772E6-2B99-B099-A22E-E4739728BC28}"/>
              </a:ext>
            </a:extLst>
          </p:cNvPr>
          <p:cNvSpPr txBox="1"/>
          <p:nvPr/>
        </p:nvSpPr>
        <p:spPr>
          <a:xfrm>
            <a:off x="2142536" y="5653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38,0 m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A44E23-80B8-1398-EFB7-7C3CBD2F4AEA}"/>
              </a:ext>
            </a:extLst>
          </p:cNvPr>
          <p:cNvSpPr txBox="1"/>
          <p:nvPr/>
        </p:nvSpPr>
        <p:spPr>
          <a:xfrm>
            <a:off x="339725" y="979519"/>
            <a:ext cx="8807154" cy="51891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rtl="0">
              <a:buChar char="•"/>
            </a:pPr>
            <a:r>
              <a:rPr lang="nb-NO" b="1">
                <a:latin typeface="Calibri"/>
                <a:ea typeface="Arial"/>
                <a:cs typeface="Arial"/>
              </a:rPr>
              <a:t>Eneste måten å få ned kostnadene er å gjøre noe med strukturen: færre bygninger.</a:t>
            </a:r>
            <a:r>
              <a:rPr lang="nb-NO">
                <a:latin typeface="Calibri"/>
                <a:ea typeface="Arial"/>
                <a:cs typeface="Arial"/>
              </a:rPr>
              <a:t>​</a:t>
            </a: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Arial"/>
              </a:rPr>
              <a:t>Selge bygg</a:t>
            </a:r>
            <a:r>
              <a:rPr lang="en-US" b="1">
                <a:latin typeface="Calibri"/>
                <a:ea typeface="Arial"/>
                <a:cs typeface="Arial"/>
              </a:rPr>
              <a:t>​</a:t>
            </a:r>
            <a:endParaRPr lang="en-US">
              <a:latin typeface="Calibri"/>
              <a:ea typeface="Arial"/>
              <a:cs typeface="Calibri"/>
            </a:endParaRP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Calibri"/>
              </a:rPr>
              <a:t>Det er forskjell på eiendomsmassen. Noe retter seg mot innbyggerne som svømmehall og idrettshall. </a:t>
            </a:r>
            <a:endParaRPr lang="en-US" sz="1400">
              <a:latin typeface="Calibri"/>
              <a:ea typeface="Arial"/>
              <a:cs typeface="Arial"/>
            </a:endParaRP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Calibri"/>
              </a:rPr>
              <a:t>Hva betyr det for tjenestene våre når vi må redusere dette tilbudet?</a:t>
            </a: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Calibri"/>
              </a:rPr>
              <a:t>Eiendomsmassen som rettes mot kommunen er for eksempel skole og barnehage. </a:t>
            </a:r>
            <a:endParaRPr lang="en-US" sz="1400">
              <a:latin typeface="Calibri"/>
              <a:ea typeface="Arial"/>
              <a:cs typeface="Arial"/>
            </a:endParaRP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Calibri"/>
              </a:rPr>
              <a:t>Kartlegge </a:t>
            </a:r>
            <a:r>
              <a:rPr lang="nb-NO" b="1" err="1">
                <a:latin typeface="Calibri"/>
                <a:ea typeface="Arial"/>
                <a:cs typeface="Calibri"/>
              </a:rPr>
              <a:t>ihht</a:t>
            </a:r>
            <a:r>
              <a:rPr lang="nb-NO" b="1">
                <a:latin typeface="Calibri"/>
                <a:ea typeface="Arial"/>
                <a:cs typeface="Calibri"/>
              </a:rPr>
              <a:t>. skole og barnehagestrukturen, hvilke bygg skal vi beholde og hvilke bygg  skal og kan vi  kvitte oss med.</a:t>
            </a:r>
            <a:r>
              <a:rPr lang="nb-NO" sz="1400">
                <a:latin typeface="Calibri"/>
                <a:ea typeface="Arial"/>
                <a:cs typeface="Calibri"/>
              </a:rPr>
              <a:t> </a:t>
            </a:r>
            <a:endParaRPr lang="en-US" sz="1400">
              <a:latin typeface="Calibri"/>
              <a:ea typeface="Arial"/>
              <a:cs typeface="Arial"/>
            </a:endParaRPr>
          </a:p>
          <a:p>
            <a:pPr lvl="1">
              <a:buChar char="•"/>
            </a:pPr>
            <a:r>
              <a:rPr lang="nb-NO" b="1">
                <a:latin typeface="Calibri"/>
                <a:cs typeface="Arial"/>
              </a:rPr>
              <a:t>Ta vare på bygningsmassen som vi har i dag? Vi har noen gamle bygninger som trenger mer vedlikehold. </a:t>
            </a:r>
            <a:endParaRPr lang="en-US" b="1">
              <a:latin typeface="Calibri"/>
              <a:cs typeface="Arial"/>
            </a:endParaRPr>
          </a:p>
          <a:p>
            <a:pPr lvl="1">
              <a:buChar char="•"/>
            </a:pPr>
            <a:r>
              <a:rPr lang="nb-NO" b="1">
                <a:latin typeface="Calibri"/>
                <a:ea typeface="Arial"/>
                <a:cs typeface="Arial"/>
              </a:rPr>
              <a:t>Konsekvenser av </a:t>
            </a:r>
            <a:r>
              <a:rPr lang="nb-NO" b="1">
                <a:latin typeface="Calibri"/>
                <a:cs typeface="Arial"/>
              </a:rPr>
              <a:t>manglende</a:t>
            </a:r>
            <a:r>
              <a:rPr lang="nb-NO" b="1">
                <a:latin typeface="Calibri"/>
                <a:ea typeface="Arial"/>
                <a:cs typeface="Arial"/>
              </a:rPr>
              <a:t> vedlikehold: eks Rådhuset: nå er kostnaden for neste 3 år, 9 </a:t>
            </a:r>
            <a:r>
              <a:rPr lang="nb-NO" b="1" err="1">
                <a:latin typeface="Calibri"/>
                <a:ea typeface="Arial"/>
                <a:cs typeface="Arial"/>
              </a:rPr>
              <a:t>mill</a:t>
            </a:r>
            <a:r>
              <a:rPr lang="nb-NO" b="1">
                <a:latin typeface="Calibri"/>
                <a:ea typeface="Arial"/>
                <a:cs typeface="Arial"/>
              </a:rPr>
              <a:t>, med oppgradering utvendig, ved utsettelse er den økt vesentlig fordi vedlikeholdet bli betydelig større</a:t>
            </a:r>
            <a:r>
              <a:rPr lang="en-US">
                <a:latin typeface="Calibri"/>
                <a:ea typeface="Arial"/>
                <a:cs typeface="Arial"/>
              </a:rPr>
              <a:t>​</a:t>
            </a:r>
          </a:p>
          <a:p>
            <a:pPr lvl="8" indent="-285750">
              <a:spcBef>
                <a:spcPct val="20000"/>
              </a:spcBef>
              <a:buFont typeface="Arial"/>
              <a:buChar char="•"/>
            </a:pPr>
            <a:r>
              <a:rPr lang="nb-NO" b="1">
                <a:latin typeface="Calibri"/>
                <a:cs typeface="Arial"/>
              </a:rPr>
              <a:t>Skal vi jobbe videre med digitalisering/ styring av varme og ventilasjonsanlegg. (Innvestering)?</a:t>
            </a:r>
          </a:p>
          <a:p>
            <a:pPr lvl="8" indent="-285750">
              <a:spcBef>
                <a:spcPct val="20000"/>
              </a:spcBef>
              <a:buFont typeface="Arial"/>
              <a:buChar char="•"/>
            </a:pPr>
            <a:r>
              <a:rPr lang="nb-NO" b="1">
                <a:latin typeface="Calibri"/>
                <a:cs typeface="Arial"/>
              </a:rPr>
              <a:t>Skal vi jobbe videre med energisparing. LED lys – oppvarming av bygg – solcelleanlegg på flerre bygg. (Innvestering) ?</a:t>
            </a:r>
            <a:endParaRPr lang="en-US" b="1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24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VEI OG PARK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60" y="1075186"/>
            <a:ext cx="8587080" cy="5511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nb-NO">
              <a:cs typeface="Calibri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7C54A0-8CF2-DBF5-90BC-DD9A50372F1F}"/>
              </a:ext>
            </a:extLst>
          </p:cNvPr>
          <p:cNvSpPr/>
          <p:nvPr/>
        </p:nvSpPr>
        <p:spPr>
          <a:xfrm>
            <a:off x="4263906" y="4503795"/>
            <a:ext cx="1730962" cy="1335850"/>
          </a:xfrm>
          <a:prstGeom prst="ellipse">
            <a:avLst/>
          </a:prstGeom>
          <a:solidFill>
            <a:srgbClr val="FA0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23B827F6-1B58-497E-7D62-E42FA81230A2}"/>
              </a:ext>
            </a:extLst>
          </p:cNvPr>
          <p:cNvSpPr txBox="1"/>
          <p:nvPr/>
        </p:nvSpPr>
        <p:spPr>
          <a:xfrm>
            <a:off x="4510851" y="4898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VEI OG PARK</a:t>
            </a:r>
            <a:endParaRPr lang="nb-NO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1BDEDA2-51C5-42DA-2F8A-F45BD11B009F}"/>
              </a:ext>
            </a:extLst>
          </p:cNvPr>
          <p:cNvSpPr txBox="1"/>
          <p:nvPr/>
        </p:nvSpPr>
        <p:spPr>
          <a:xfrm>
            <a:off x="4701351" y="5211702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12,0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9A660C7-9A9C-0995-CBE3-FBA7F0FF884E}"/>
              </a:ext>
            </a:extLst>
          </p:cNvPr>
          <p:cNvSpPr txBox="1"/>
          <p:nvPr/>
        </p:nvSpPr>
        <p:spPr>
          <a:xfrm>
            <a:off x="322664" y="2100058"/>
            <a:ext cx="437512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nb-NO" sz="2200">
                <a:latin typeface="Calibri"/>
                <a:ea typeface="Arial"/>
                <a:cs typeface="Arial"/>
              </a:rPr>
              <a:t> Færre parkområder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nb-NO" sz="2200">
                <a:latin typeface="Calibri"/>
                <a:ea typeface="Arial"/>
                <a:cs typeface="Arial"/>
              </a:rPr>
              <a:t> Redusere vedlikehold av veiene </a:t>
            </a:r>
          </a:p>
          <a:p>
            <a:pPr>
              <a:buChar char="•"/>
            </a:pPr>
            <a:r>
              <a:rPr lang="nb-NO" sz="2200">
                <a:latin typeface="Calibri"/>
                <a:ea typeface="Arial"/>
                <a:cs typeface="Arial"/>
              </a:rPr>
              <a:t> Redusere brøyting</a:t>
            </a:r>
            <a:endParaRPr lang="en-US" sz="2200">
              <a:cs typeface="Arial"/>
            </a:endParaRPr>
          </a:p>
          <a:p>
            <a:pPr>
              <a:buChar char="•"/>
            </a:pPr>
            <a:r>
              <a:rPr lang="nb-NO" sz="2200">
                <a:latin typeface="Calibri"/>
                <a:ea typeface="Arial"/>
                <a:cs typeface="Arial"/>
              </a:rPr>
              <a:t> Øke parkeringsavgiftene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>
              <a:buFontTx/>
              <a:buChar char="•"/>
            </a:pPr>
            <a:r>
              <a:rPr lang="en-US" sz="2200">
                <a:latin typeface="Calibri"/>
                <a:cs typeface="Arial"/>
              </a:rPr>
              <a:t> </a:t>
            </a:r>
            <a:r>
              <a:rPr lang="en-US" sz="2200" err="1">
                <a:latin typeface="Calibri"/>
                <a:cs typeface="Arial"/>
              </a:rPr>
              <a:t>Justere</a:t>
            </a:r>
            <a:r>
              <a:rPr lang="en-US" sz="2200">
                <a:latin typeface="Calibri"/>
                <a:cs typeface="Arial"/>
              </a:rPr>
              <a:t> / </a:t>
            </a:r>
            <a:r>
              <a:rPr lang="en-US" sz="2200" err="1">
                <a:latin typeface="Calibri"/>
                <a:cs typeface="Arial"/>
              </a:rPr>
              <a:t>slå</a:t>
            </a:r>
            <a:r>
              <a:rPr lang="en-US" sz="2200">
                <a:latin typeface="Calibri"/>
                <a:cs typeface="Arial"/>
              </a:rPr>
              <a:t> av </a:t>
            </a:r>
            <a:r>
              <a:rPr lang="en-US" sz="2200" err="1">
                <a:latin typeface="Calibri"/>
                <a:cs typeface="Arial"/>
              </a:rPr>
              <a:t>gatelys</a:t>
            </a:r>
            <a:endParaRPr lang="en-US" sz="2200">
              <a:latin typeface="Calibri"/>
              <a:cs typeface="Arial"/>
            </a:endParaRPr>
          </a:p>
          <a:p>
            <a:pPr>
              <a:buChar char="•"/>
            </a:pPr>
            <a:r>
              <a:rPr lang="nb-NO" sz="2200">
                <a:latin typeface="Calibri"/>
                <a:ea typeface="Arial"/>
                <a:cs typeface="Arial"/>
              </a:rPr>
              <a:t> </a:t>
            </a:r>
            <a:r>
              <a:rPr lang="nb-NO" sz="2200" err="1">
                <a:latin typeface="Calibri"/>
                <a:ea typeface="Arial"/>
                <a:cs typeface="Arial"/>
              </a:rPr>
              <a:t>Prisdifferensiere</a:t>
            </a:r>
            <a:r>
              <a:rPr lang="nb-NO" sz="2200">
                <a:latin typeface="Calibri"/>
                <a:ea typeface="Arial"/>
                <a:cs typeface="Arial"/>
              </a:rPr>
              <a:t> mellom fastboende og gjester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>
              <a:buChar char="•"/>
            </a:pPr>
            <a:endParaRPr lang="nb-NO"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6A68191-7EC5-329F-E2E9-341E12D45A61}"/>
              </a:ext>
            </a:extLst>
          </p:cNvPr>
          <p:cNvSpPr txBox="1"/>
          <p:nvPr/>
        </p:nvSpPr>
        <p:spPr>
          <a:xfrm>
            <a:off x="4916540" y="2100057"/>
            <a:ext cx="395401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200">
                <a:ea typeface="+mn-lt"/>
                <a:cs typeface="+mn-lt"/>
              </a:rPr>
              <a:t>Konsekvenser av manglende veivedlikehold:</a:t>
            </a:r>
          </a:p>
          <a:p>
            <a:pPr marL="285750" indent="-285750">
              <a:buFont typeface="Calibri"/>
              <a:buChar char="-"/>
            </a:pPr>
            <a:r>
              <a:rPr lang="nb-NO" sz="2200">
                <a:cs typeface="Calibri"/>
              </a:rPr>
              <a:t>Erstatningsansvar</a:t>
            </a:r>
          </a:p>
          <a:p>
            <a:pPr marL="285750" indent="-285750">
              <a:buFont typeface="Calibri"/>
              <a:buChar char="-"/>
            </a:pPr>
            <a:r>
              <a:rPr lang="nb-NO" sz="2200">
                <a:cs typeface="Calibri"/>
              </a:rPr>
              <a:t>Vanskeliggjør brøyting</a:t>
            </a:r>
          </a:p>
          <a:p>
            <a:pPr marL="285750" indent="-285750">
              <a:buFont typeface="Calibri"/>
              <a:buChar char="-"/>
            </a:pPr>
            <a:r>
              <a:rPr lang="nb-NO" sz="2200">
                <a:cs typeface="Calibri"/>
              </a:rPr>
              <a:t>Går ut over </a:t>
            </a:r>
            <a:r>
              <a:rPr lang="nb-NO" sz="2200">
                <a:latin typeface="Calibri"/>
                <a:cs typeface="Arial"/>
              </a:rPr>
              <a:t>beredskapen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94307B9-37F1-089D-675F-975B4526EF44}"/>
              </a:ext>
            </a:extLst>
          </p:cNvPr>
          <p:cNvSpPr txBox="1"/>
          <p:nvPr/>
        </p:nvSpPr>
        <p:spPr>
          <a:xfrm>
            <a:off x="459387" y="4615751"/>
            <a:ext cx="3314152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200">
                <a:cs typeface="Calibri"/>
              </a:rPr>
              <a:t>Skal kommunen fortsatt drifte og vedlikehold alle kommunale veier, eller bør noen nedklassifiseres til private veier?</a:t>
            </a:r>
          </a:p>
          <a:p>
            <a:endParaRPr lang="nb-NO">
              <a:cs typeface="Calibri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4A5DE27-A061-0767-A9F7-83CA27FA07C3}"/>
              </a:ext>
            </a:extLst>
          </p:cNvPr>
          <p:cNvSpPr txBox="1"/>
          <p:nvPr/>
        </p:nvSpPr>
        <p:spPr>
          <a:xfrm>
            <a:off x="6661119" y="4265741"/>
            <a:ext cx="201802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200">
                <a:latin typeface="Calibri"/>
                <a:ea typeface="Segoe UI"/>
                <a:cs typeface="Segoe UI"/>
              </a:rPr>
              <a:t>Slutte å overta veier, fortau og gatelys i private boligfelt uten at det medfører økte rammer?</a:t>
            </a:r>
            <a:endParaRPr lang="en-US" sz="2200">
              <a:latin typeface="Calibri"/>
              <a:ea typeface="Segoe UI"/>
              <a:cs typeface="Segoe UI"/>
            </a:endParaRPr>
          </a:p>
          <a:p>
            <a:pPr rtl="0"/>
            <a:r>
              <a:rPr lang="nb-NO" sz="1800"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nb-NO" sz="1800">
                <a:latin typeface="Calibri"/>
                <a:ea typeface="Segoe UI"/>
                <a:cs typeface="Segoe UI"/>
              </a:rPr>
              <a:t>​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KULTUR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60" y="1600200"/>
            <a:ext cx="8587080" cy="4986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"/>
              </a:rPr>
              <a:t>Redusert kulturtilbud</a:t>
            </a:r>
          </a:p>
          <a:p>
            <a:endParaRPr lang="nb-NO">
              <a:cs typeface="Calibri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C3DD61B-569C-B5B4-6C88-15C3E9DD6FC9}"/>
              </a:ext>
            </a:extLst>
          </p:cNvPr>
          <p:cNvSpPr/>
          <p:nvPr/>
        </p:nvSpPr>
        <p:spPr>
          <a:xfrm>
            <a:off x="6738054" y="4503795"/>
            <a:ext cx="1994369" cy="1476961"/>
          </a:xfrm>
          <a:prstGeom prst="ellipse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5859D52-4945-A046-C0D3-67BA61C5CA19}"/>
              </a:ext>
            </a:extLst>
          </p:cNvPr>
          <p:cNvSpPr txBox="1"/>
          <p:nvPr/>
        </p:nvSpPr>
        <p:spPr>
          <a:xfrm>
            <a:off x="7229592" y="48518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cs typeface="Calibri"/>
              </a:rPr>
              <a:t>KULTUR</a:t>
            </a:r>
            <a:endParaRPr lang="nb-NO"/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D7264DCB-03F9-2AF1-092A-8C70D5596415}"/>
              </a:ext>
            </a:extLst>
          </p:cNvPr>
          <p:cNvSpPr txBox="1"/>
          <p:nvPr/>
        </p:nvSpPr>
        <p:spPr>
          <a:xfrm>
            <a:off x="7344832" y="533399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17,0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BA50EB7-3BE8-ABDF-30B0-D322E956ADE7}"/>
              </a:ext>
            </a:extLst>
          </p:cNvPr>
          <p:cNvSpPr txBox="1"/>
          <p:nvPr/>
        </p:nvSpPr>
        <p:spPr>
          <a:xfrm>
            <a:off x="360947" y="1657076"/>
            <a:ext cx="602125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:                                                                         </a:t>
            </a:r>
            <a:br>
              <a:rPr lang="nb-NO">
                <a:cs typeface="Calibri"/>
              </a:rPr>
            </a:br>
            <a:r>
              <a:rPr lang="nb-NO" sz="3200">
                <a:cs typeface="Calibri"/>
              </a:rPr>
              <a:t>   til innbyggerne våre - alle    </a:t>
            </a:r>
            <a:br>
              <a:rPr lang="nb-NO" sz="3200">
                <a:ea typeface="Calibri"/>
                <a:cs typeface="Calibri"/>
              </a:rPr>
            </a:br>
            <a:r>
              <a:rPr lang="nb-NO" sz="3200">
                <a:cs typeface="Calibri"/>
              </a:rPr>
              <a:t>   aldersgrupper?</a:t>
            </a:r>
            <a:endParaRPr lang="nb-NO" sz="3200">
              <a:ea typeface="Calibri"/>
              <a:cs typeface="Calibri"/>
            </a:endParaRPr>
          </a:p>
          <a:p>
            <a:endParaRPr lang="nb-NO" sz="240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b-NO" sz="3200">
                <a:cs typeface="Calibri"/>
              </a:rPr>
              <a:t>Ingen kinodrift?</a:t>
            </a:r>
            <a:endParaRPr lang="nb-NO" sz="32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b-NO" sz="3200">
                <a:cs typeface="Calibri"/>
              </a:rPr>
              <a:t>Minimumsløsning Kulturskole?</a:t>
            </a:r>
            <a:endParaRPr lang="nb-NO" sz="32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b-NO" sz="3200">
                <a:cs typeface="Calibri"/>
              </a:rPr>
              <a:t>Kun meråpent Bibliotek?</a:t>
            </a:r>
            <a:endParaRPr lang="nb-NO" sz="32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b-NO" sz="3200">
                <a:cs typeface="Calibri"/>
              </a:rPr>
              <a:t>Ingen Ungdomsklubber?</a:t>
            </a:r>
            <a:endParaRPr lang="nb-NO" sz="32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nb-NO" sz="3200">
                <a:cs typeface="Calibri"/>
              </a:rPr>
              <a:t>Ingen </a:t>
            </a:r>
            <a:r>
              <a:rPr lang="nb-NO" sz="3200" err="1">
                <a:cs typeface="Calibri"/>
              </a:rPr>
              <a:t>Senior'n</a:t>
            </a:r>
            <a:r>
              <a:rPr lang="nb-NO" sz="3200">
                <a:cs typeface="Calibri"/>
              </a:rPr>
              <a:t>?</a:t>
            </a:r>
            <a:endParaRPr lang="nb-NO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89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329B4-8787-54B6-0ADE-542225F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FELLES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21E5B-BA00-211F-E0AA-B8DD1CE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60" y="1600200"/>
            <a:ext cx="8587080" cy="4986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cs typeface="Calibri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051841-F087-E126-39D4-D44CB3A0F9EE}"/>
              </a:ext>
            </a:extLst>
          </p:cNvPr>
          <p:cNvSpPr/>
          <p:nvPr/>
        </p:nvSpPr>
        <p:spPr>
          <a:xfrm>
            <a:off x="745536" y="3694757"/>
            <a:ext cx="1128888" cy="809036"/>
          </a:xfrm>
          <a:prstGeom prst="ellipse">
            <a:avLst/>
          </a:prstGeom>
          <a:solidFill>
            <a:srgbClr val="07FA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512768E-CB4D-029B-CC29-295D4E8602EE}"/>
              </a:ext>
            </a:extLst>
          </p:cNvPr>
          <p:cNvSpPr txBox="1"/>
          <p:nvPr/>
        </p:nvSpPr>
        <p:spPr>
          <a:xfrm>
            <a:off x="1079499" y="2342443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3F2EB6-480E-5889-0022-042A4C816076}"/>
              </a:ext>
            </a:extLst>
          </p:cNvPr>
          <p:cNvSpPr txBox="1"/>
          <p:nvPr/>
        </p:nvSpPr>
        <p:spPr>
          <a:xfrm>
            <a:off x="3017425" y="3386665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D3D1A5-7B98-505B-87BB-C497BBB3D54C}"/>
              </a:ext>
            </a:extLst>
          </p:cNvPr>
          <p:cNvSpPr txBox="1"/>
          <p:nvPr/>
        </p:nvSpPr>
        <p:spPr>
          <a:xfrm>
            <a:off x="4898907" y="2605850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solidFill>
                <a:srgbClr val="FF0000"/>
              </a:solidFill>
              <a:cs typeface="Calibri"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A91B3A5-95DD-2CE1-91AF-F25F00A887B7}"/>
              </a:ext>
            </a:extLst>
          </p:cNvPr>
          <p:cNvSpPr txBox="1"/>
          <p:nvPr/>
        </p:nvSpPr>
        <p:spPr>
          <a:xfrm>
            <a:off x="832555" y="3864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 FELLES</a:t>
            </a:r>
            <a:endParaRPr lang="nb-NO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24777E0E-7E9D-AEC6-6958-F1A2DD3824DD}"/>
              </a:ext>
            </a:extLst>
          </p:cNvPr>
          <p:cNvSpPr txBox="1"/>
          <p:nvPr/>
        </p:nvSpPr>
        <p:spPr>
          <a:xfrm>
            <a:off x="938388" y="4101628"/>
            <a:ext cx="856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Calibri"/>
              </a:rPr>
              <a:t>8,0 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9881CFC-D0D4-B942-BD53-9C009E685910}"/>
              </a:ext>
            </a:extLst>
          </p:cNvPr>
          <p:cNvSpPr txBox="1"/>
          <p:nvPr/>
        </p:nvSpPr>
        <p:spPr>
          <a:xfrm>
            <a:off x="266837" y="1618794"/>
            <a:ext cx="8419382" cy="606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>
                <a:ea typeface="Calibri"/>
                <a:cs typeface="Calibri"/>
              </a:rPr>
              <a:t>Overordna tjenester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84815C-FE5E-88E5-646D-535B31067B06}"/>
              </a:ext>
            </a:extLst>
          </p:cNvPr>
          <p:cNvSpPr txBox="1"/>
          <p:nvPr/>
        </p:nvSpPr>
        <p:spPr>
          <a:xfrm>
            <a:off x="3330559" y="2225841"/>
            <a:ext cx="535405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>
                <a:latin typeface="Calibri"/>
              </a:rPr>
              <a:t>Boligkontor: legge ned boligkontor og forvaltning av startlån?</a:t>
            </a:r>
            <a:br>
              <a:rPr lang="nb-NO" sz="2400">
                <a:latin typeface="Calibri"/>
              </a:rPr>
            </a:br>
            <a:endParaRPr lang="nb-NO" sz="2400">
              <a:latin typeface="Calibri"/>
              <a:cs typeface="Calibri"/>
            </a:endParaRPr>
          </a:p>
          <a:p>
            <a:r>
              <a:rPr lang="nb-NO" sz="2400">
                <a:latin typeface="Calibri"/>
              </a:rPr>
              <a:t>Miljø: kutte i overordna områder som miljø? </a:t>
            </a:r>
            <a:br>
              <a:rPr lang="nb-NO" sz="2400">
                <a:latin typeface="Calibri"/>
              </a:rPr>
            </a:br>
            <a:br>
              <a:rPr lang="nb-NO" sz="2400">
                <a:latin typeface="Calibri"/>
              </a:rPr>
            </a:br>
            <a:r>
              <a:rPr lang="nb-NO" sz="2400">
                <a:latin typeface="Calibri"/>
              </a:rPr>
              <a:t>Tomteforvaltning: ikke lenger utvikle og tilby kommunale tomter?</a:t>
            </a:r>
            <a:endParaRPr lang="nb-NO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16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A613F156C49C40A674762DC97B6A66" ma:contentTypeVersion="14" ma:contentTypeDescription="Opprett et nytt dokument." ma:contentTypeScope="" ma:versionID="c7cf99cd4272a72600570bf2a434914f">
  <xsd:schema xmlns:xsd="http://www.w3.org/2001/XMLSchema" xmlns:xs="http://www.w3.org/2001/XMLSchema" xmlns:p="http://schemas.microsoft.com/office/2006/metadata/properties" xmlns:ns1="http://schemas.microsoft.com/sharepoint/v3" xmlns:ns2="2d55b830-54c5-4794-a7f3-a383bc93dae5" xmlns:ns3="d411f675-7f63-45aa-9954-a7db7bda758d" targetNamespace="http://schemas.microsoft.com/office/2006/metadata/properties" ma:root="true" ma:fieldsID="b4f9044f739f712245d9f0e993c65ba6" ns1:_="" ns2:_="" ns3:_="">
    <xsd:import namespace="http://schemas.microsoft.com/sharepoint/v3"/>
    <xsd:import namespace="2d55b830-54c5-4794-a7f3-a383bc93dae5"/>
    <xsd:import namespace="d411f675-7f63-45aa-9954-a7db7bda7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5b830-54c5-4794-a7f3-a383bc93d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42210d44-a7dd-45b3-b17b-0ca7db5b6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1f675-7f63-45aa-9954-a7db7bda758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1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1a4305a-0a11-4b67-ae8b-d57801707c27}" ma:internalName="TaxCatchAll" ma:showField="CatchAllData" ma:web="d411f675-7f63-45aa-9954-a7db7bda7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1f675-7f63-45aa-9954-a7db7bda758d" xsi:nil="true"/>
    <PublishingExpirationDate xmlns="http://schemas.microsoft.com/sharepoint/v3" xsi:nil="true"/>
    <PublishingStartDate xmlns="http://schemas.microsoft.com/sharepoint/v3" xsi:nil="true"/>
    <lcf76f155ced4ddcb4097134ff3c332f xmlns="2d55b830-54c5-4794-a7f3-a383bc93dae5">
      <Terms xmlns="http://schemas.microsoft.com/office/infopath/2007/PartnerControls"/>
    </lcf76f155ced4ddcb4097134ff3c332f>
    <_dlc_DocId xmlns="d411f675-7f63-45aa-9954-a7db7bda758d">66F5DACTR3FP-1268704733-626</_dlc_DocId>
    <_dlc_DocIdUrl xmlns="d411f675-7f63-45aa-9954-a7db7bda758d">
      <Url>https://kragero.sharepoint.com/sites/Ledergruppesamfunn/_layouts/15/DocIdRedir.aspx?ID=66F5DACTR3FP-1268704733-626</Url>
      <Description>66F5DACTR3FP-1268704733-626</Description>
    </_dlc_DocIdUrl>
  </documentManagement>
</p:properties>
</file>

<file path=customXml/itemProps1.xml><?xml version="1.0" encoding="utf-8"?>
<ds:datastoreItem xmlns:ds="http://schemas.openxmlformats.org/officeDocument/2006/customXml" ds:itemID="{3E9B7BCB-DE6B-472D-9CDC-C1327D873997}">
  <ds:schemaRefs>
    <ds:schemaRef ds:uri="2d55b830-54c5-4794-a7f3-a383bc93dae5"/>
    <ds:schemaRef ds:uri="d411f675-7f63-45aa-9954-a7db7bda75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B50AFE-8C79-4961-923F-5118E6DAA1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FB32CD-5AC0-4D1B-ADA4-79B2D7702C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69EF213-7F77-43BA-94C6-095E96697A77}">
  <ds:schemaRefs>
    <ds:schemaRef ds:uri="2d55b830-54c5-4794-a7f3-a383bc93dae5"/>
    <ds:schemaRef ds:uri="d411f675-7f63-45aa-9954-a7db7bda758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med logo</Template>
  <Application>Microsoft Office PowerPoint</Application>
  <PresentationFormat>On-screen Show (4:3)</PresentationFormat>
  <Slides>29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Office-tema</vt:lpstr>
      <vt:lpstr>Perspektivseminar   06.06.2023  Kommunalområde Samfunn Lovpålagt eller selvpålagt?  </vt:lpstr>
      <vt:lpstr>Kommunalområde Samfunn</vt:lpstr>
      <vt:lpstr>Kommunalområde Samfunn </vt:lpstr>
      <vt:lpstr>Mindre handlingsrom –  stor grad av lovpålagte tjenester </vt:lpstr>
      <vt:lpstr>Mulighetsrommet - hvor langt vil  vi strekke oss?</vt:lpstr>
      <vt:lpstr>EIENDOM</vt:lpstr>
      <vt:lpstr>VEI OG PARK</vt:lpstr>
      <vt:lpstr>KULTUR</vt:lpstr>
      <vt:lpstr>FELLES</vt:lpstr>
      <vt:lpstr>VAR</vt:lpstr>
      <vt:lpstr>Nøkkelinformasjon vannforsyning </vt:lpstr>
      <vt:lpstr>Nøkkelinformasjon avløpshåndtering</vt:lpstr>
      <vt:lpstr>PowerPoint Presentation</vt:lpstr>
      <vt:lpstr>Nasjonale utfordringer tilknyttet kommunalt vann og avløp</vt:lpstr>
      <vt:lpstr>Kommunens ansvar innenfor vann og avløp</vt:lpstr>
      <vt:lpstr>Hovedutfordringer</vt:lpstr>
      <vt:lpstr>Vannkilde – Store Grøtvann</vt:lpstr>
      <vt:lpstr>Høy lekkasjeandel</vt:lpstr>
      <vt:lpstr>Andre utfordringer innenfor vannforsyning</vt:lpstr>
      <vt:lpstr>Fremtidige myndighetskrav </vt:lpstr>
      <vt:lpstr>Andre utfordringer innen avløpshåndtering</vt:lpstr>
      <vt:lpstr>PowerPoint Presentation</vt:lpstr>
      <vt:lpstr>Gebyrnivå sammenlignet med nabokommuner </vt:lpstr>
      <vt:lpstr>PowerPoint Presentation</vt:lpstr>
      <vt:lpstr>PowerPoint Presentation</vt:lpstr>
      <vt:lpstr>Gevinst ved investeringer </vt:lpstr>
      <vt:lpstr> Oppsummering</vt:lpstr>
      <vt:lpstr>Effektivitetsbarometer VA 2023 (Basert på kostra tall for 2022)</vt:lpstr>
      <vt:lpstr>Takk for oppmerksomheten!</vt:lpstr>
    </vt:vector>
  </TitlesOfParts>
  <Company>Kragerø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Ernst Kalseth</dc:creator>
  <cp:revision>1</cp:revision>
  <dcterms:created xsi:type="dcterms:W3CDTF">2022-01-10T09:35:29Z</dcterms:created>
  <dcterms:modified xsi:type="dcterms:W3CDTF">2023-06-12T06:29:43Z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0x01010027A613F156C49C40A674762DC97B6A66</vt:lpwstr>
  </property>
  <property fmtid="{D5CDD505-2E9C-101B-9397-08002B2CF9AE}" pid="3" name="_dlc_DocIdItemGuid">
    <vt:lpwstr>23ec71bf-24a9-43c8-8db0-9bd7409b6de2</vt:lpwstr>
  </property>
  <property fmtid="{D5CDD505-2E9C-101B-9397-08002B2CF9AE}" pid="4" name="MediaServiceImageTags">
    <vt:lpwstr/>
  </property>
</Properties>
</file>